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9"/>
  </p:notesMasterIdLst>
  <p:sldIdLst>
    <p:sldId id="256" r:id="rId5"/>
    <p:sldId id="257" r:id="rId6"/>
    <p:sldId id="258" r:id="rId7"/>
    <p:sldId id="261" r:id="rId8"/>
    <p:sldId id="262" r:id="rId9"/>
    <p:sldId id="259" r:id="rId10"/>
    <p:sldId id="265" r:id="rId11"/>
    <p:sldId id="263" r:id="rId12"/>
    <p:sldId id="269" r:id="rId13"/>
    <p:sldId id="267" r:id="rId14"/>
    <p:sldId id="268" r:id="rId15"/>
    <p:sldId id="264" r:id="rId16"/>
    <p:sldId id="266" r:id="rId17"/>
    <p:sldId id="260" r:id="rId18"/>
  </p:sldIdLst>
  <p:sldSz cx="18288000" cy="10287000"/>
  <p:notesSz cx="6858000" cy="9144000"/>
  <p:embeddedFontLst>
    <p:embeddedFont>
      <p:font typeface="Calibri" panose="020F0502020204030204" pitchFamily="34" charset="0"/>
      <p:regular r:id="rId20"/>
      <p:bold r:id="rId21"/>
      <p:italic r:id="rId22"/>
      <p:boldItalic r:id="rId23"/>
    </p:embeddedFont>
    <p:embeddedFont>
      <p:font typeface="Maharlika" panose="020B0604020202020204" charset="0"/>
      <p:regular r:id="rId24"/>
    </p:embeddedFont>
    <p:embeddedFont>
      <p:font typeface="Nunito" panose="020B0604020202020204" charset="0"/>
      <p:regular r:id="rId25"/>
      <p:bold r:id="rId26"/>
      <p:italic r:id="rId27"/>
      <p:boldItalic r:id="rId28"/>
    </p:embeddedFont>
    <p:embeddedFont>
      <p:font typeface="Nunito Sans SemiBold" panose="020B060402020202020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29" y="1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7.fntdata"/><Relationship Id="rId21" Type="http://schemas.openxmlformats.org/officeDocument/2006/relationships/font" Target="fonts/font2.fntdata"/><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6.fntdata"/><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5.fntdata"/><Relationship Id="rId32" Type="http://schemas.openxmlformats.org/officeDocument/2006/relationships/font" Target="fonts/font13.fntdata"/><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31" Type="http://schemas.openxmlformats.org/officeDocument/2006/relationships/font" Target="fonts/font12.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on Walker" userId="a34b0765-3448-4627-8324-591898394cd9" providerId="ADAL" clId="{168F2981-0826-4093-8AC7-AA854087C99D}"/>
    <pc:docChg chg="undo custSel addSld delSld modSld sldOrd">
      <pc:chgData name="Simon Walker" userId="a34b0765-3448-4627-8324-591898394cd9" providerId="ADAL" clId="{168F2981-0826-4093-8AC7-AA854087C99D}" dt="2026-07-04T15:11:19.065" v="724" actId="1076"/>
      <pc:docMkLst>
        <pc:docMk/>
      </pc:docMkLst>
      <pc:sldChg chg="modSp">
        <pc:chgData name="Simon Walker" userId="a34b0765-3448-4627-8324-591898394cd9" providerId="ADAL" clId="{168F2981-0826-4093-8AC7-AA854087C99D}" dt="2026-07-04T14:21:56.781" v="28" actId="20577"/>
        <pc:sldMkLst>
          <pc:docMk/>
          <pc:sldMk cId="0" sldId="257"/>
        </pc:sldMkLst>
        <pc:spChg chg="mod">
          <ac:chgData name="Simon Walker" userId="a34b0765-3448-4627-8324-591898394cd9" providerId="ADAL" clId="{168F2981-0826-4093-8AC7-AA854087C99D}" dt="2026-07-04T14:21:56.781" v="28" actId="20577"/>
          <ac:spMkLst>
            <pc:docMk/>
            <pc:sldMk cId="0" sldId="257"/>
            <ac:spMk id="6" creationId="{00000000-0000-0000-0000-000000000000}"/>
          </ac:spMkLst>
        </pc:spChg>
      </pc:sldChg>
      <pc:sldChg chg="addSp delSp modSp">
        <pc:chgData name="Simon Walker" userId="a34b0765-3448-4627-8324-591898394cd9" providerId="ADAL" clId="{168F2981-0826-4093-8AC7-AA854087C99D}" dt="2026-07-04T14:34:38.138" v="166" actId="20577"/>
        <pc:sldMkLst>
          <pc:docMk/>
          <pc:sldMk cId="0" sldId="258"/>
        </pc:sldMkLst>
        <pc:spChg chg="mod">
          <ac:chgData name="Simon Walker" userId="a34b0765-3448-4627-8324-591898394cd9" providerId="ADAL" clId="{168F2981-0826-4093-8AC7-AA854087C99D}" dt="2026-07-04T14:34:38.138" v="166" actId="20577"/>
          <ac:spMkLst>
            <pc:docMk/>
            <pc:sldMk cId="0" sldId="258"/>
            <ac:spMk id="4" creationId="{00000000-0000-0000-0000-000000000000}"/>
          </ac:spMkLst>
        </pc:spChg>
        <pc:spChg chg="add del">
          <ac:chgData name="Simon Walker" userId="a34b0765-3448-4627-8324-591898394cd9" providerId="ADAL" clId="{168F2981-0826-4093-8AC7-AA854087C99D}" dt="2026-07-04T14:30:09.303" v="109"/>
          <ac:spMkLst>
            <pc:docMk/>
            <pc:sldMk cId="0" sldId="258"/>
            <ac:spMk id="6" creationId="{BF4CDB70-C7F5-4773-8114-552049B0AA24}"/>
          </ac:spMkLst>
        </pc:spChg>
      </pc:sldChg>
      <pc:sldChg chg="addSp delSp modSp modAnim">
        <pc:chgData name="Simon Walker" userId="a34b0765-3448-4627-8324-591898394cd9" providerId="ADAL" clId="{168F2981-0826-4093-8AC7-AA854087C99D}" dt="2026-07-04T14:38:51.659" v="323"/>
        <pc:sldMkLst>
          <pc:docMk/>
          <pc:sldMk cId="689082834" sldId="261"/>
        </pc:sldMkLst>
        <pc:spChg chg="mod">
          <ac:chgData name="Simon Walker" userId="a34b0765-3448-4627-8324-591898394cd9" providerId="ADAL" clId="{168F2981-0826-4093-8AC7-AA854087C99D}" dt="2026-07-04T14:28:53.758" v="107" actId="20577"/>
          <ac:spMkLst>
            <pc:docMk/>
            <pc:sldMk cId="689082834" sldId="261"/>
            <ac:spMk id="4" creationId="{00000000-0000-0000-0000-000000000000}"/>
          </ac:spMkLst>
        </pc:spChg>
        <pc:spChg chg="add del">
          <ac:chgData name="Simon Walker" userId="a34b0765-3448-4627-8324-591898394cd9" providerId="ADAL" clId="{168F2981-0826-4093-8AC7-AA854087C99D}" dt="2026-07-04T14:25:15.820" v="38"/>
          <ac:spMkLst>
            <pc:docMk/>
            <pc:sldMk cId="689082834" sldId="261"/>
            <ac:spMk id="6" creationId="{E85C88DE-8808-4485-BD01-F79851D55E0A}"/>
          </ac:spMkLst>
        </pc:spChg>
        <pc:spChg chg="add del mod">
          <ac:chgData name="Simon Walker" userId="a34b0765-3448-4627-8324-591898394cd9" providerId="ADAL" clId="{168F2981-0826-4093-8AC7-AA854087C99D}" dt="2026-07-04T14:25:40.613" v="51" actId="478"/>
          <ac:spMkLst>
            <pc:docMk/>
            <pc:sldMk cId="689082834" sldId="261"/>
            <ac:spMk id="7" creationId="{848079FC-CD77-45A3-9BA7-34A24D39AC33}"/>
          </ac:spMkLst>
        </pc:spChg>
        <pc:picChg chg="add mod">
          <ac:chgData name="Simon Walker" userId="a34b0765-3448-4627-8324-591898394cd9" providerId="ADAL" clId="{168F2981-0826-4093-8AC7-AA854087C99D}" dt="2026-07-04T14:28:04.850" v="74" actId="1076"/>
          <ac:picMkLst>
            <pc:docMk/>
            <pc:sldMk cId="689082834" sldId="261"/>
            <ac:picMk id="8" creationId="{C6319451-A847-43E8-9150-69ED2383BEDD}"/>
          </ac:picMkLst>
        </pc:picChg>
        <pc:picChg chg="add mod">
          <ac:chgData name="Simon Walker" userId="a34b0765-3448-4627-8324-591898394cd9" providerId="ADAL" clId="{168F2981-0826-4093-8AC7-AA854087C99D}" dt="2026-07-04T14:28:22.962" v="76" actId="1076"/>
          <ac:picMkLst>
            <pc:docMk/>
            <pc:sldMk cId="689082834" sldId="261"/>
            <ac:picMk id="9" creationId="{2A7ABE7C-D7EB-40C2-AB8A-511B1DF92DFB}"/>
          </ac:picMkLst>
        </pc:picChg>
        <pc:picChg chg="add mod">
          <ac:chgData name="Simon Walker" userId="a34b0765-3448-4627-8324-591898394cd9" providerId="ADAL" clId="{168F2981-0826-4093-8AC7-AA854087C99D}" dt="2026-07-04T14:28:38.127" v="79" actId="1076"/>
          <ac:picMkLst>
            <pc:docMk/>
            <pc:sldMk cId="689082834" sldId="261"/>
            <ac:picMk id="10" creationId="{096B34DF-A1B8-4946-ACC0-E306D9BC79F7}"/>
          </ac:picMkLst>
        </pc:picChg>
        <pc:picChg chg="add del mod">
          <ac:chgData name="Simon Walker" userId="a34b0765-3448-4627-8324-591898394cd9" providerId="ADAL" clId="{168F2981-0826-4093-8AC7-AA854087C99D}" dt="2026-07-04T14:38:26.478" v="319" actId="478"/>
          <ac:picMkLst>
            <pc:docMk/>
            <pc:sldMk cId="689082834" sldId="261"/>
            <ac:picMk id="11" creationId="{7B209693-ED5D-4034-A3F9-C05443D85CEE}"/>
          </ac:picMkLst>
        </pc:picChg>
        <pc:picChg chg="add mod">
          <ac:chgData name="Simon Walker" userId="a34b0765-3448-4627-8324-591898394cd9" providerId="ADAL" clId="{168F2981-0826-4093-8AC7-AA854087C99D}" dt="2026-07-04T14:38:47.997" v="322" actId="1076"/>
          <ac:picMkLst>
            <pc:docMk/>
            <pc:sldMk cId="689082834" sldId="261"/>
            <ac:picMk id="12" creationId="{50367313-FC3F-46E9-858C-2D84C35A3833}"/>
          </ac:picMkLst>
        </pc:picChg>
      </pc:sldChg>
      <pc:sldChg chg="addSp modSp">
        <pc:chgData name="Simon Walker" userId="a34b0765-3448-4627-8324-591898394cd9" providerId="ADAL" clId="{168F2981-0826-4093-8AC7-AA854087C99D}" dt="2026-07-04T14:34:14.058" v="162" actId="403"/>
        <pc:sldMkLst>
          <pc:docMk/>
          <pc:sldMk cId="15615407" sldId="262"/>
        </pc:sldMkLst>
        <pc:spChg chg="mod">
          <ac:chgData name="Simon Walker" userId="a34b0765-3448-4627-8324-591898394cd9" providerId="ADAL" clId="{168F2981-0826-4093-8AC7-AA854087C99D}" dt="2026-07-04T14:34:14.058" v="162" actId="403"/>
          <ac:spMkLst>
            <pc:docMk/>
            <pc:sldMk cId="15615407" sldId="262"/>
            <ac:spMk id="4" creationId="{00000000-0000-0000-0000-000000000000}"/>
          </ac:spMkLst>
        </pc:spChg>
        <pc:spChg chg="add mod">
          <ac:chgData name="Simon Walker" userId="a34b0765-3448-4627-8324-591898394cd9" providerId="ADAL" clId="{168F2981-0826-4093-8AC7-AA854087C99D}" dt="2026-07-04T14:34:10.283" v="160" actId="14100"/>
          <ac:spMkLst>
            <pc:docMk/>
            <pc:sldMk cId="15615407" sldId="262"/>
            <ac:spMk id="6" creationId="{9DEE31CD-25C5-454C-BAED-AE1295352BDC}"/>
          </ac:spMkLst>
        </pc:spChg>
      </pc:sldChg>
      <pc:sldChg chg="addSp modSp">
        <pc:chgData name="Simon Walker" userId="a34b0765-3448-4627-8324-591898394cd9" providerId="ADAL" clId="{168F2981-0826-4093-8AC7-AA854087C99D}" dt="2026-07-04T14:50:05.176" v="479" actId="1076"/>
        <pc:sldMkLst>
          <pc:docMk/>
          <pc:sldMk cId="1677522624" sldId="263"/>
        </pc:sldMkLst>
        <pc:spChg chg="mod">
          <ac:chgData name="Simon Walker" userId="a34b0765-3448-4627-8324-591898394cd9" providerId="ADAL" clId="{168F2981-0826-4093-8AC7-AA854087C99D}" dt="2026-07-04T14:50:03.209" v="478" actId="1076"/>
          <ac:spMkLst>
            <pc:docMk/>
            <pc:sldMk cId="1677522624" sldId="263"/>
            <ac:spMk id="6" creationId="{00000000-0000-0000-0000-000000000000}"/>
          </ac:spMkLst>
        </pc:spChg>
        <pc:picChg chg="add mod">
          <ac:chgData name="Simon Walker" userId="a34b0765-3448-4627-8324-591898394cd9" providerId="ADAL" clId="{168F2981-0826-4093-8AC7-AA854087C99D}" dt="2026-07-04T14:50:05.176" v="479" actId="1076"/>
          <ac:picMkLst>
            <pc:docMk/>
            <pc:sldMk cId="1677522624" sldId="263"/>
            <ac:picMk id="8" creationId="{9410032F-60B9-483E-9009-BA847C5FEF8D}"/>
          </ac:picMkLst>
        </pc:picChg>
      </pc:sldChg>
      <pc:sldChg chg="addSp delSp modSp">
        <pc:chgData name="Simon Walker" userId="a34b0765-3448-4627-8324-591898394cd9" providerId="ADAL" clId="{168F2981-0826-4093-8AC7-AA854087C99D}" dt="2026-07-04T14:46:33.436" v="413" actId="20577"/>
        <pc:sldMkLst>
          <pc:docMk/>
          <pc:sldMk cId="802481310" sldId="264"/>
        </pc:sldMkLst>
        <pc:spChg chg="mod">
          <ac:chgData name="Simon Walker" userId="a34b0765-3448-4627-8324-591898394cd9" providerId="ADAL" clId="{168F2981-0826-4093-8AC7-AA854087C99D}" dt="2026-07-04T14:44:08.355" v="340" actId="1076"/>
          <ac:spMkLst>
            <pc:docMk/>
            <pc:sldMk cId="802481310" sldId="264"/>
            <ac:spMk id="3" creationId="{00000000-0000-0000-0000-000000000000}"/>
          </ac:spMkLst>
        </pc:spChg>
        <pc:spChg chg="mod">
          <ac:chgData name="Simon Walker" userId="a34b0765-3448-4627-8324-591898394cd9" providerId="ADAL" clId="{168F2981-0826-4093-8AC7-AA854087C99D}" dt="2026-07-04T14:46:33.436" v="413" actId="20577"/>
          <ac:spMkLst>
            <pc:docMk/>
            <pc:sldMk cId="802481310" sldId="264"/>
            <ac:spMk id="6" creationId="{00000000-0000-0000-0000-000000000000}"/>
          </ac:spMkLst>
        </pc:spChg>
        <pc:spChg chg="add del">
          <ac:chgData name="Simon Walker" userId="a34b0765-3448-4627-8324-591898394cd9" providerId="ADAL" clId="{168F2981-0826-4093-8AC7-AA854087C99D}" dt="2026-07-04T14:43:45.642" v="330"/>
          <ac:spMkLst>
            <pc:docMk/>
            <pc:sldMk cId="802481310" sldId="264"/>
            <ac:spMk id="8" creationId="{2997A42A-9555-4880-89BF-E9A25796176E}"/>
          </ac:spMkLst>
        </pc:spChg>
        <pc:spChg chg="add del mod">
          <ac:chgData name="Simon Walker" userId="a34b0765-3448-4627-8324-591898394cd9" providerId="ADAL" clId="{168F2981-0826-4093-8AC7-AA854087C99D}" dt="2026-07-04T14:44:19.498" v="343" actId="478"/>
          <ac:spMkLst>
            <pc:docMk/>
            <pc:sldMk cId="802481310" sldId="264"/>
            <ac:spMk id="9" creationId="{10ECE93F-09EF-4285-97B6-46BCC9D45BB8}"/>
          </ac:spMkLst>
        </pc:spChg>
      </pc:sldChg>
      <pc:sldChg chg="modSp">
        <pc:chgData name="Simon Walker" userId="a34b0765-3448-4627-8324-591898394cd9" providerId="ADAL" clId="{168F2981-0826-4093-8AC7-AA854087C99D}" dt="2026-07-04T14:36:29.999" v="315" actId="20577"/>
        <pc:sldMkLst>
          <pc:docMk/>
          <pc:sldMk cId="4176422314" sldId="265"/>
        </pc:sldMkLst>
        <pc:spChg chg="mod">
          <ac:chgData name="Simon Walker" userId="a34b0765-3448-4627-8324-591898394cd9" providerId="ADAL" clId="{168F2981-0826-4093-8AC7-AA854087C99D}" dt="2026-07-04T14:36:29.999" v="315" actId="20577"/>
          <ac:spMkLst>
            <pc:docMk/>
            <pc:sldMk cId="4176422314" sldId="265"/>
            <ac:spMk id="8" creationId="{F3725829-F0A4-425D-AAC0-5B415B6012B4}"/>
          </ac:spMkLst>
        </pc:spChg>
      </pc:sldChg>
      <pc:sldChg chg="modSp">
        <pc:chgData name="Simon Walker" userId="a34b0765-3448-4627-8324-591898394cd9" providerId="ADAL" clId="{168F2981-0826-4093-8AC7-AA854087C99D}" dt="2026-07-04T14:47:31.062" v="475" actId="20577"/>
        <pc:sldMkLst>
          <pc:docMk/>
          <pc:sldMk cId="2092520854" sldId="266"/>
        </pc:sldMkLst>
        <pc:spChg chg="mod">
          <ac:chgData name="Simon Walker" userId="a34b0765-3448-4627-8324-591898394cd9" providerId="ADAL" clId="{168F2981-0826-4093-8AC7-AA854087C99D}" dt="2026-07-04T14:47:31.062" v="475" actId="20577"/>
          <ac:spMkLst>
            <pc:docMk/>
            <pc:sldMk cId="2092520854" sldId="266"/>
            <ac:spMk id="6" creationId="{00000000-0000-0000-0000-000000000000}"/>
          </ac:spMkLst>
        </pc:spChg>
      </pc:sldChg>
      <pc:sldChg chg="add del ord">
        <pc:chgData name="Simon Walker" userId="a34b0765-3448-4627-8324-591898394cd9" providerId="ADAL" clId="{168F2981-0826-4093-8AC7-AA854087C99D}" dt="2026-07-04T14:58:03.534" v="487" actId="2696"/>
        <pc:sldMkLst>
          <pc:docMk/>
          <pc:sldMk cId="50674274" sldId="267"/>
        </pc:sldMkLst>
      </pc:sldChg>
      <pc:sldChg chg="del">
        <pc:chgData name="Simon Walker" userId="a34b0765-3448-4627-8324-591898394cd9" providerId="ADAL" clId="{168F2981-0826-4093-8AC7-AA854087C99D}" dt="2026-07-04T14:58:32.404" v="492"/>
        <pc:sldMkLst>
          <pc:docMk/>
          <pc:sldMk cId="618070517" sldId="267"/>
        </pc:sldMkLst>
      </pc:sldChg>
      <pc:sldChg chg="add del setBg">
        <pc:chgData name="Simon Walker" userId="a34b0765-3448-4627-8324-591898394cd9" providerId="ADAL" clId="{168F2981-0826-4093-8AC7-AA854087C99D}" dt="2026-07-04T14:58:27.711" v="491"/>
        <pc:sldMkLst>
          <pc:docMk/>
          <pc:sldMk cId="1159862179" sldId="267"/>
        </pc:sldMkLst>
      </pc:sldChg>
      <pc:sldChg chg="add del setBg">
        <pc:chgData name="Simon Walker" userId="a34b0765-3448-4627-8324-591898394cd9" providerId="ADAL" clId="{168F2981-0826-4093-8AC7-AA854087C99D}" dt="2026-07-04T14:58:35.046" v="494"/>
        <pc:sldMkLst>
          <pc:docMk/>
          <pc:sldMk cId="1456974483" sldId="267"/>
        </pc:sldMkLst>
      </pc:sldChg>
      <pc:sldChg chg="add del setBg">
        <pc:chgData name="Simon Walker" userId="a34b0765-3448-4627-8324-591898394cd9" providerId="ADAL" clId="{168F2981-0826-4093-8AC7-AA854087C99D}" dt="2026-07-04T14:58:21.710" v="489" actId="2696"/>
        <pc:sldMkLst>
          <pc:docMk/>
          <pc:sldMk cId="2438958862" sldId="267"/>
        </pc:sldMkLst>
      </pc:sldChg>
      <pc:sldChg chg="addSp modSp">
        <pc:chgData name="Simon Walker" userId="a34b0765-3448-4627-8324-591898394cd9" providerId="ADAL" clId="{168F2981-0826-4093-8AC7-AA854087C99D}" dt="2026-07-04T15:05:46.169" v="534" actId="1076"/>
        <pc:sldMkLst>
          <pc:docMk/>
          <pc:sldMk cId="3872968596" sldId="267"/>
        </pc:sldMkLst>
        <pc:spChg chg="mod">
          <ac:chgData name="Simon Walker" userId="a34b0765-3448-4627-8324-591898394cd9" providerId="ADAL" clId="{168F2981-0826-4093-8AC7-AA854087C99D}" dt="2026-07-04T15:05:41.480" v="531" actId="1076"/>
          <ac:spMkLst>
            <pc:docMk/>
            <pc:sldMk cId="3872968596" sldId="267"/>
            <ac:spMk id="6" creationId="{00000000-0000-0000-0000-000000000000}"/>
          </ac:spMkLst>
        </pc:spChg>
        <pc:picChg chg="add mod">
          <ac:chgData name="Simon Walker" userId="a34b0765-3448-4627-8324-591898394cd9" providerId="ADAL" clId="{168F2981-0826-4093-8AC7-AA854087C99D}" dt="2026-07-04T15:01:12.972" v="510" actId="1076"/>
          <ac:picMkLst>
            <pc:docMk/>
            <pc:sldMk cId="3872968596" sldId="267"/>
            <ac:picMk id="8" creationId="{318437AF-1543-4ED8-A01B-6F60FD25139F}"/>
          </ac:picMkLst>
        </pc:picChg>
        <pc:picChg chg="add mod">
          <ac:chgData name="Simon Walker" userId="a34b0765-3448-4627-8324-591898394cd9" providerId="ADAL" clId="{168F2981-0826-4093-8AC7-AA854087C99D}" dt="2026-07-04T15:01:14.424" v="511" actId="1076"/>
          <ac:picMkLst>
            <pc:docMk/>
            <pc:sldMk cId="3872968596" sldId="267"/>
            <ac:picMk id="9" creationId="{F407BF7B-56EE-48CB-8A3F-3008B9EA5C1E}"/>
          </ac:picMkLst>
        </pc:picChg>
        <pc:picChg chg="add mod">
          <ac:chgData name="Simon Walker" userId="a34b0765-3448-4627-8324-591898394cd9" providerId="ADAL" clId="{168F2981-0826-4093-8AC7-AA854087C99D}" dt="2026-07-04T15:05:46.169" v="534" actId="1076"/>
          <ac:picMkLst>
            <pc:docMk/>
            <pc:sldMk cId="3872968596" sldId="267"/>
            <ac:picMk id="10" creationId="{88A3EFFC-EBD5-404F-89AD-82E5A0283114}"/>
          </ac:picMkLst>
        </pc:picChg>
      </pc:sldChg>
      <pc:sldChg chg="add del">
        <pc:chgData name="Simon Walker" userId="a34b0765-3448-4627-8324-591898394cd9" providerId="ADAL" clId="{168F2981-0826-4093-8AC7-AA854087C99D}" dt="2026-07-04T15:03:26.573" v="513"/>
        <pc:sldMkLst>
          <pc:docMk/>
          <pc:sldMk cId="916266654" sldId="268"/>
        </pc:sldMkLst>
      </pc:sldChg>
      <pc:sldChg chg="addSp delSp modSp modAnim">
        <pc:chgData name="Simon Walker" userId="a34b0765-3448-4627-8324-591898394cd9" providerId="ADAL" clId="{168F2981-0826-4093-8AC7-AA854087C99D}" dt="2026-07-04T15:04:11.249" v="528" actId="1076"/>
        <pc:sldMkLst>
          <pc:docMk/>
          <pc:sldMk cId="1814928746" sldId="268"/>
        </pc:sldMkLst>
        <pc:spChg chg="add del">
          <ac:chgData name="Simon Walker" userId="a34b0765-3448-4627-8324-591898394cd9" providerId="ADAL" clId="{168F2981-0826-4093-8AC7-AA854087C99D}" dt="2026-07-04T15:03:57.568" v="520" actId="478"/>
          <ac:spMkLst>
            <pc:docMk/>
            <pc:sldMk cId="1814928746" sldId="268"/>
            <ac:spMk id="2" creationId="{00000000-0000-0000-0000-000000000000}"/>
          </ac:spMkLst>
        </pc:spChg>
        <pc:spChg chg="add mod">
          <ac:chgData name="Simon Walker" userId="a34b0765-3448-4627-8324-591898394cd9" providerId="ADAL" clId="{168F2981-0826-4093-8AC7-AA854087C99D}" dt="2026-07-04T15:04:11.249" v="528" actId="1076"/>
          <ac:spMkLst>
            <pc:docMk/>
            <pc:sldMk cId="1814928746" sldId="268"/>
            <ac:spMk id="10" creationId="{5B74C8A4-4B4C-452C-B526-30A5AA096828}"/>
          </ac:spMkLst>
        </pc:spChg>
        <pc:spChg chg="add mod">
          <ac:chgData name="Simon Walker" userId="a34b0765-3448-4627-8324-591898394cd9" providerId="ADAL" clId="{168F2981-0826-4093-8AC7-AA854087C99D}" dt="2026-07-04T15:04:11.249" v="528" actId="1076"/>
          <ac:spMkLst>
            <pc:docMk/>
            <pc:sldMk cId="1814928746" sldId="268"/>
            <ac:spMk id="11" creationId="{C74903B1-0BDE-44C7-9E6A-3C6032F7F9BB}"/>
          </ac:spMkLst>
        </pc:spChg>
        <pc:picChg chg="del">
          <ac:chgData name="Simon Walker" userId="a34b0765-3448-4627-8324-591898394cd9" providerId="ADAL" clId="{168F2981-0826-4093-8AC7-AA854087C99D}" dt="2026-07-04T15:03:35.151" v="516" actId="478"/>
          <ac:picMkLst>
            <pc:docMk/>
            <pc:sldMk cId="1814928746" sldId="268"/>
            <ac:picMk id="8" creationId="{318437AF-1543-4ED8-A01B-6F60FD25139F}"/>
          </ac:picMkLst>
        </pc:picChg>
        <pc:picChg chg="del">
          <ac:chgData name="Simon Walker" userId="a34b0765-3448-4627-8324-591898394cd9" providerId="ADAL" clId="{168F2981-0826-4093-8AC7-AA854087C99D}" dt="2026-07-04T15:03:35.151" v="516" actId="478"/>
          <ac:picMkLst>
            <pc:docMk/>
            <pc:sldMk cId="1814928746" sldId="268"/>
            <ac:picMk id="9" creationId="{F407BF7B-56EE-48CB-8A3F-3008B9EA5C1E}"/>
          </ac:picMkLst>
        </pc:picChg>
      </pc:sldChg>
      <pc:sldChg chg="add del setBg">
        <pc:chgData name="Simon Walker" userId="a34b0765-3448-4627-8324-591898394cd9" providerId="ADAL" clId="{168F2981-0826-4093-8AC7-AA854087C99D}" dt="2026-07-04T15:03:30.016" v="515"/>
        <pc:sldMkLst>
          <pc:docMk/>
          <pc:sldMk cId="2784057107" sldId="268"/>
        </pc:sldMkLst>
      </pc:sldChg>
      <pc:sldChg chg="add del setBg">
        <pc:chgData name="Simon Walker" userId="a34b0765-3448-4627-8324-591898394cd9" providerId="ADAL" clId="{168F2981-0826-4093-8AC7-AA854087C99D}" dt="2026-07-04T15:03:37.369" v="518"/>
        <pc:sldMkLst>
          <pc:docMk/>
          <pc:sldMk cId="1919842856" sldId="269"/>
        </pc:sldMkLst>
      </pc:sldChg>
      <pc:sldChg chg="add del setBg">
        <pc:chgData name="Simon Walker" userId="a34b0765-3448-4627-8324-591898394cd9" providerId="ADAL" clId="{168F2981-0826-4093-8AC7-AA854087C99D}" dt="2026-07-04T15:05:57.479" v="536"/>
        <pc:sldMkLst>
          <pc:docMk/>
          <pc:sldMk cId="2208731984" sldId="269"/>
        </pc:sldMkLst>
      </pc:sldChg>
      <pc:sldChg chg="addSp delSp modSp">
        <pc:chgData name="Simon Walker" userId="a34b0765-3448-4627-8324-591898394cd9" providerId="ADAL" clId="{168F2981-0826-4093-8AC7-AA854087C99D}" dt="2026-07-04T15:11:19.065" v="724" actId="1076"/>
        <pc:sldMkLst>
          <pc:docMk/>
          <pc:sldMk cId="2303718083" sldId="269"/>
        </pc:sldMkLst>
        <pc:spChg chg="add mod">
          <ac:chgData name="Simon Walker" userId="a34b0765-3448-4627-8324-591898394cd9" providerId="ADAL" clId="{168F2981-0826-4093-8AC7-AA854087C99D}" dt="2026-07-04T15:11:02.328" v="713" actId="1076"/>
          <ac:spMkLst>
            <pc:docMk/>
            <pc:sldMk cId="2303718083" sldId="269"/>
            <ac:spMk id="12" creationId="{50F82184-EF26-4F07-8FE0-4AF665369FEB}"/>
          </ac:spMkLst>
        </pc:spChg>
        <pc:spChg chg="add mod">
          <ac:chgData name="Simon Walker" userId="a34b0765-3448-4627-8324-591898394cd9" providerId="ADAL" clId="{168F2981-0826-4093-8AC7-AA854087C99D}" dt="2026-07-04T15:11:12.951" v="720" actId="14100"/>
          <ac:spMkLst>
            <pc:docMk/>
            <pc:sldMk cId="2303718083" sldId="269"/>
            <ac:spMk id="14" creationId="{8999A079-FD35-459B-8EBA-C6E1B409F322}"/>
          </ac:spMkLst>
        </pc:spChg>
        <pc:spChg chg="add mod">
          <ac:chgData name="Simon Walker" userId="a34b0765-3448-4627-8324-591898394cd9" providerId="ADAL" clId="{168F2981-0826-4093-8AC7-AA854087C99D}" dt="2026-07-04T15:10:02.022" v="698" actId="1076"/>
          <ac:spMkLst>
            <pc:docMk/>
            <pc:sldMk cId="2303718083" sldId="269"/>
            <ac:spMk id="15" creationId="{CB183A14-B86D-4E34-9647-F6712442782F}"/>
          </ac:spMkLst>
        </pc:spChg>
        <pc:picChg chg="del">
          <ac:chgData name="Simon Walker" userId="a34b0765-3448-4627-8324-591898394cd9" providerId="ADAL" clId="{168F2981-0826-4093-8AC7-AA854087C99D}" dt="2026-07-04T15:06:04" v="537" actId="478"/>
          <ac:picMkLst>
            <pc:docMk/>
            <pc:sldMk cId="2303718083" sldId="269"/>
            <ac:picMk id="8" creationId="{318437AF-1543-4ED8-A01B-6F60FD25139F}"/>
          </ac:picMkLst>
        </pc:picChg>
        <pc:picChg chg="del">
          <ac:chgData name="Simon Walker" userId="a34b0765-3448-4627-8324-591898394cd9" providerId="ADAL" clId="{168F2981-0826-4093-8AC7-AA854087C99D}" dt="2026-07-04T15:06:04" v="537" actId="478"/>
          <ac:picMkLst>
            <pc:docMk/>
            <pc:sldMk cId="2303718083" sldId="269"/>
            <ac:picMk id="9" creationId="{F407BF7B-56EE-48CB-8A3F-3008B9EA5C1E}"/>
          </ac:picMkLst>
        </pc:picChg>
        <pc:picChg chg="del">
          <ac:chgData name="Simon Walker" userId="a34b0765-3448-4627-8324-591898394cd9" providerId="ADAL" clId="{168F2981-0826-4093-8AC7-AA854087C99D}" dt="2026-07-04T15:06:04" v="537" actId="478"/>
          <ac:picMkLst>
            <pc:docMk/>
            <pc:sldMk cId="2303718083" sldId="269"/>
            <ac:picMk id="10" creationId="{88A3EFFC-EBD5-404F-89AD-82E5A0283114}"/>
          </ac:picMkLst>
        </pc:picChg>
        <pc:picChg chg="add mod">
          <ac:chgData name="Simon Walker" userId="a34b0765-3448-4627-8324-591898394cd9" providerId="ADAL" clId="{168F2981-0826-4093-8AC7-AA854087C99D}" dt="2026-07-04T15:11:05.094" v="715" actId="1076"/>
          <ac:picMkLst>
            <pc:docMk/>
            <pc:sldMk cId="2303718083" sldId="269"/>
            <ac:picMk id="11" creationId="{BD7AC2DB-0751-4E8E-A946-4E852D603E39}"/>
          </ac:picMkLst>
        </pc:picChg>
        <pc:picChg chg="add mod">
          <ac:chgData name="Simon Walker" userId="a34b0765-3448-4627-8324-591898394cd9" providerId="ADAL" clId="{168F2981-0826-4093-8AC7-AA854087C99D}" dt="2026-07-04T15:11:14.113" v="721" actId="1076"/>
          <ac:picMkLst>
            <pc:docMk/>
            <pc:sldMk cId="2303718083" sldId="269"/>
            <ac:picMk id="13" creationId="{D044027E-C074-4702-A8A9-22AA65B759C1}"/>
          </ac:picMkLst>
        </pc:picChg>
        <pc:picChg chg="add mod">
          <ac:chgData name="Simon Walker" userId="a34b0765-3448-4627-8324-591898394cd9" providerId="ADAL" clId="{168F2981-0826-4093-8AC7-AA854087C99D}" dt="2026-07-04T15:11:19.065" v="724" actId="1076"/>
          <ac:picMkLst>
            <pc:docMk/>
            <pc:sldMk cId="2303718083" sldId="269"/>
            <ac:picMk id="16" creationId="{7AFC2375-8E96-4599-88D8-FBF61B6AAA56}"/>
          </ac:picMkLst>
        </pc:picChg>
      </pc:sldChg>
      <pc:sldChg chg="add del">
        <pc:chgData name="Simon Walker" userId="a34b0765-3448-4627-8324-591898394cd9" providerId="ADAL" clId="{168F2981-0826-4093-8AC7-AA854087C99D}" dt="2026-07-04T14:52:43.902" v="483"/>
        <pc:sldMkLst>
          <pc:docMk/>
          <pc:sldMk cId="1408789866" sldId="28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04.07.2026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30797839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13210050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37321580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18930552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35446712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6969178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33925143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16784631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10222463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Any Questions?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4.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png"/><Relationship Id="rId7"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4.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png"/><Relationship Id="rId7"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4.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AD8C2"/>
        </a:solidFill>
        <a:effectLst/>
      </p:bgPr>
    </p:bg>
    <p:spTree>
      <p:nvGrpSpPr>
        <p:cNvPr id="1" name=""/>
        <p:cNvGrpSpPr/>
        <p:nvPr/>
      </p:nvGrpSpPr>
      <p:grpSpPr>
        <a:xfrm>
          <a:off x="0" y="0"/>
          <a:ext cx="0" cy="0"/>
          <a:chOff x="0" y="0"/>
          <a:chExt cx="0" cy="0"/>
        </a:xfrm>
      </p:grpSpPr>
      <p:sp>
        <p:nvSpPr>
          <p:cNvPr id="2" name="Freeform 2"/>
          <p:cNvSpPr/>
          <p:nvPr/>
        </p:nvSpPr>
        <p:spPr>
          <a:xfrm>
            <a:off x="3656822" y="0"/>
            <a:ext cx="10974356" cy="10655102"/>
          </a:xfrm>
          <a:custGeom>
            <a:avLst/>
            <a:gdLst/>
            <a:ahLst/>
            <a:cxnLst/>
            <a:rect l="l" t="t" r="r" b="b"/>
            <a:pathLst>
              <a:path w="10974356" h="10655102">
                <a:moveTo>
                  <a:pt x="0" y="0"/>
                </a:moveTo>
                <a:lnTo>
                  <a:pt x="10974356" y="0"/>
                </a:lnTo>
                <a:lnTo>
                  <a:pt x="10974356" y="10655102"/>
                </a:lnTo>
                <a:lnTo>
                  <a:pt x="0" y="10655102"/>
                </a:lnTo>
                <a:lnTo>
                  <a:pt x="0" y="0"/>
                </a:lnTo>
                <a:close/>
              </a:path>
            </a:pathLst>
          </a:custGeom>
          <a:blipFill>
            <a:blip r:embed="rId2">
              <a:alphaModFix amt="58000"/>
            </a:blip>
            <a:stretch>
              <a:fillRect/>
            </a:stretch>
          </a:blipFill>
        </p:spPr>
      </p:sp>
      <p:sp>
        <p:nvSpPr>
          <p:cNvPr id="3" name="Freeform 3"/>
          <p:cNvSpPr/>
          <p:nvPr/>
        </p:nvSpPr>
        <p:spPr>
          <a:xfrm>
            <a:off x="-826645" y="3268047"/>
            <a:ext cx="7840564" cy="8229600"/>
          </a:xfrm>
          <a:custGeom>
            <a:avLst/>
            <a:gdLst/>
            <a:ahLst/>
            <a:cxnLst/>
            <a:rect l="l" t="t" r="r" b="b"/>
            <a:pathLst>
              <a:path w="7840564" h="8229600">
                <a:moveTo>
                  <a:pt x="0" y="0"/>
                </a:moveTo>
                <a:lnTo>
                  <a:pt x="7840564" y="0"/>
                </a:lnTo>
                <a:lnTo>
                  <a:pt x="7840564" y="8229600"/>
                </a:lnTo>
                <a:lnTo>
                  <a:pt x="0" y="8229600"/>
                </a:lnTo>
                <a:lnTo>
                  <a:pt x="0" y="0"/>
                </a:lnTo>
                <a:close/>
              </a:path>
            </a:pathLst>
          </a:custGeom>
          <a:blipFill>
            <a:blip r:embed="rId3"/>
            <a:stretch>
              <a:fillRect/>
            </a:stretch>
          </a:blipFill>
        </p:spPr>
      </p:sp>
      <p:sp>
        <p:nvSpPr>
          <p:cNvPr id="4" name="TextBox 4"/>
          <p:cNvSpPr txBox="1"/>
          <p:nvPr/>
        </p:nvSpPr>
        <p:spPr>
          <a:xfrm>
            <a:off x="2067759" y="3058497"/>
            <a:ext cx="14152481" cy="1261425"/>
          </a:xfrm>
          <a:prstGeom prst="rect">
            <a:avLst/>
          </a:prstGeom>
        </p:spPr>
        <p:txBody>
          <a:bodyPr lIns="0" tIns="0" rIns="0" bIns="0" rtlCol="0" anchor="t">
            <a:spAutoFit/>
          </a:bodyPr>
          <a:lstStyle/>
          <a:p>
            <a:pPr marL="0" lvl="0" indent="0" algn="ctr">
              <a:lnSpc>
                <a:spcPts val="9747"/>
              </a:lnSpc>
            </a:pPr>
            <a:r>
              <a:rPr lang="en-US" sz="6962">
                <a:solidFill>
                  <a:srgbClr val="485940"/>
                </a:solidFill>
                <a:latin typeface="Maharlika"/>
                <a:ea typeface="Maharlika"/>
                <a:cs typeface="Maharlika"/>
                <a:sym typeface="Maharlika"/>
              </a:rPr>
              <a:t>Meet the Teacher</a:t>
            </a:r>
          </a:p>
        </p:txBody>
      </p:sp>
      <p:sp>
        <p:nvSpPr>
          <p:cNvPr id="5" name="Freeform 5"/>
          <p:cNvSpPr/>
          <p:nvPr/>
        </p:nvSpPr>
        <p:spPr>
          <a:xfrm flipH="1" flipV="1">
            <a:off x="10710896" y="-1273295"/>
            <a:ext cx="7840564" cy="8229600"/>
          </a:xfrm>
          <a:custGeom>
            <a:avLst/>
            <a:gdLst/>
            <a:ahLst/>
            <a:cxnLst/>
            <a:rect l="l" t="t" r="r" b="b"/>
            <a:pathLst>
              <a:path w="7840564" h="8229600">
                <a:moveTo>
                  <a:pt x="7840564" y="8229600"/>
                </a:moveTo>
                <a:lnTo>
                  <a:pt x="0" y="8229600"/>
                </a:lnTo>
                <a:lnTo>
                  <a:pt x="0" y="0"/>
                </a:lnTo>
                <a:lnTo>
                  <a:pt x="7840564" y="0"/>
                </a:lnTo>
                <a:lnTo>
                  <a:pt x="7840564" y="8229600"/>
                </a:lnTo>
                <a:close/>
              </a:path>
            </a:pathLst>
          </a:custGeom>
          <a:blipFill>
            <a:blip r:embed="rId4"/>
            <a:stretch>
              <a:fillRect/>
            </a:stretch>
          </a:blipFill>
        </p:spPr>
      </p:sp>
      <p:sp>
        <p:nvSpPr>
          <p:cNvPr id="6" name="Freeform 6"/>
          <p:cNvSpPr/>
          <p:nvPr/>
        </p:nvSpPr>
        <p:spPr>
          <a:xfrm>
            <a:off x="14631178" y="7382847"/>
            <a:ext cx="2460148" cy="2301995"/>
          </a:xfrm>
          <a:custGeom>
            <a:avLst/>
            <a:gdLst/>
            <a:ahLst/>
            <a:cxnLst/>
            <a:rect l="l" t="t" r="r" b="b"/>
            <a:pathLst>
              <a:path w="2460148" h="2301995">
                <a:moveTo>
                  <a:pt x="0" y="0"/>
                </a:moveTo>
                <a:lnTo>
                  <a:pt x="2460148" y="0"/>
                </a:lnTo>
                <a:lnTo>
                  <a:pt x="2460148" y="2301995"/>
                </a:lnTo>
                <a:lnTo>
                  <a:pt x="0" y="2301995"/>
                </a:lnTo>
                <a:lnTo>
                  <a:pt x="0" y="0"/>
                </a:lnTo>
                <a:close/>
              </a:path>
            </a:pathLst>
          </a:custGeom>
          <a:blipFill>
            <a:blip r:embed="rId5"/>
            <a:stretch>
              <a:fillRect l="-2281" t="-2281" r="-2281" b="-2281"/>
            </a:stretch>
          </a:blipFill>
        </p:spPr>
      </p:sp>
      <p:sp>
        <p:nvSpPr>
          <p:cNvPr id="7" name="TextBox 7"/>
          <p:cNvSpPr txBox="1"/>
          <p:nvPr/>
        </p:nvSpPr>
        <p:spPr>
          <a:xfrm>
            <a:off x="4580126" y="5517413"/>
            <a:ext cx="9127748" cy="827900"/>
          </a:xfrm>
          <a:prstGeom prst="rect">
            <a:avLst/>
          </a:prstGeom>
        </p:spPr>
        <p:txBody>
          <a:bodyPr lIns="0" tIns="0" rIns="0" bIns="0" rtlCol="0" anchor="t">
            <a:spAutoFit/>
          </a:bodyPr>
          <a:lstStyle/>
          <a:p>
            <a:pPr marL="0" lvl="0" indent="0" algn="ctr">
              <a:lnSpc>
                <a:spcPts val="6342"/>
              </a:lnSpc>
            </a:pPr>
            <a:r>
              <a:rPr lang="en-US" sz="4530">
                <a:solidFill>
                  <a:srgbClr val="485940"/>
                </a:solidFill>
                <a:latin typeface="Maharlika"/>
                <a:ea typeface="Maharlika"/>
                <a:cs typeface="Maharlika"/>
                <a:sym typeface="Maharlika"/>
              </a:rPr>
              <a:t>Monday 6th July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AD8C2"/>
        </a:solidFill>
        <a:effectLst/>
      </p:bgPr>
    </p:bg>
    <p:spTree>
      <p:nvGrpSpPr>
        <p:cNvPr id="1" name=""/>
        <p:cNvGrpSpPr/>
        <p:nvPr/>
      </p:nvGrpSpPr>
      <p:grpSpPr>
        <a:xfrm>
          <a:off x="0" y="0"/>
          <a:ext cx="0" cy="0"/>
          <a:chOff x="0" y="0"/>
          <a:chExt cx="0" cy="0"/>
        </a:xfrm>
      </p:grpSpPr>
      <p:grpSp>
        <p:nvGrpSpPr>
          <p:cNvPr id="2" name="Group 2"/>
          <p:cNvGrpSpPr/>
          <p:nvPr/>
        </p:nvGrpSpPr>
        <p:grpSpPr>
          <a:xfrm>
            <a:off x="696410" y="614365"/>
            <a:ext cx="17031273" cy="9345805"/>
            <a:chOff x="0" y="0"/>
            <a:chExt cx="1062001" cy="582766"/>
          </a:xfrm>
        </p:grpSpPr>
        <p:sp>
          <p:nvSpPr>
            <p:cNvPr id="3" name="Freeform 3"/>
            <p:cNvSpPr/>
            <p:nvPr/>
          </p:nvSpPr>
          <p:spPr>
            <a:xfrm>
              <a:off x="0" y="0"/>
              <a:ext cx="1062001" cy="582766"/>
            </a:xfrm>
            <a:custGeom>
              <a:avLst/>
              <a:gdLst/>
              <a:ahLst/>
              <a:cxnLst/>
              <a:rect l="l" t="t" r="r" b="b"/>
              <a:pathLst>
                <a:path w="1062001" h="582766">
                  <a:moveTo>
                    <a:pt x="8878" y="0"/>
                  </a:moveTo>
                  <a:lnTo>
                    <a:pt x="1053123" y="0"/>
                  </a:lnTo>
                  <a:cubicBezTo>
                    <a:pt x="1055477" y="0"/>
                    <a:pt x="1057736" y="935"/>
                    <a:pt x="1059401" y="2600"/>
                  </a:cubicBezTo>
                  <a:cubicBezTo>
                    <a:pt x="1061066" y="4265"/>
                    <a:pt x="1062001" y="6524"/>
                    <a:pt x="1062001" y="8878"/>
                  </a:cubicBezTo>
                  <a:lnTo>
                    <a:pt x="1062001" y="573888"/>
                  </a:lnTo>
                  <a:cubicBezTo>
                    <a:pt x="1062001" y="576243"/>
                    <a:pt x="1061066" y="578501"/>
                    <a:pt x="1059401" y="580166"/>
                  </a:cubicBezTo>
                  <a:cubicBezTo>
                    <a:pt x="1057736" y="581831"/>
                    <a:pt x="1055477" y="582766"/>
                    <a:pt x="1053123" y="582766"/>
                  </a:cubicBezTo>
                  <a:lnTo>
                    <a:pt x="8878" y="582766"/>
                  </a:lnTo>
                  <a:cubicBezTo>
                    <a:pt x="6524" y="582766"/>
                    <a:pt x="4265" y="581831"/>
                    <a:pt x="2600" y="580166"/>
                  </a:cubicBezTo>
                  <a:cubicBezTo>
                    <a:pt x="935" y="578501"/>
                    <a:pt x="0" y="576243"/>
                    <a:pt x="0" y="573888"/>
                  </a:cubicBezTo>
                  <a:lnTo>
                    <a:pt x="0" y="8878"/>
                  </a:lnTo>
                  <a:cubicBezTo>
                    <a:pt x="0" y="6524"/>
                    <a:pt x="935" y="4265"/>
                    <a:pt x="2600" y="2600"/>
                  </a:cubicBezTo>
                  <a:cubicBezTo>
                    <a:pt x="4265" y="935"/>
                    <a:pt x="6524" y="0"/>
                    <a:pt x="8878" y="0"/>
                  </a:cubicBezTo>
                  <a:close/>
                </a:path>
              </a:pathLst>
            </a:custGeom>
            <a:ln w="38100" cap="rnd">
              <a:solidFill>
                <a:srgbClr val="576D4B"/>
              </a:solidFill>
              <a:prstDash val="solid"/>
              <a:round/>
            </a:ln>
          </p:spPr>
        </p:sp>
        <p:sp>
          <p:nvSpPr>
            <p:cNvPr id="4" name="TextBox 4"/>
            <p:cNvSpPr txBox="1"/>
            <p:nvPr/>
          </p:nvSpPr>
          <p:spPr>
            <a:xfrm>
              <a:off x="0" y="-38100"/>
              <a:ext cx="1062001" cy="620866"/>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5" name="Freeform 5"/>
          <p:cNvSpPr/>
          <p:nvPr/>
        </p:nvSpPr>
        <p:spPr>
          <a:xfrm rot="-5803714">
            <a:off x="-4670526" y="3198032"/>
            <a:ext cx="9187561" cy="8920286"/>
          </a:xfrm>
          <a:custGeom>
            <a:avLst/>
            <a:gdLst/>
            <a:ahLst/>
            <a:cxnLst/>
            <a:rect l="l" t="t" r="r" b="b"/>
            <a:pathLst>
              <a:path w="9187561" h="8920286">
                <a:moveTo>
                  <a:pt x="0" y="0"/>
                </a:moveTo>
                <a:lnTo>
                  <a:pt x="9187560" y="0"/>
                </a:lnTo>
                <a:lnTo>
                  <a:pt x="9187560" y="8920286"/>
                </a:lnTo>
                <a:lnTo>
                  <a:pt x="0" y="8920286"/>
                </a:lnTo>
                <a:lnTo>
                  <a:pt x="0" y="0"/>
                </a:lnTo>
                <a:close/>
              </a:path>
            </a:pathLst>
          </a:custGeom>
          <a:blipFill>
            <a:blip r:embed="rId3">
              <a:alphaModFix amt="58000"/>
            </a:blip>
            <a:stretch>
              <a:fillRect/>
            </a:stretch>
          </a:blipFill>
        </p:spPr>
      </p:sp>
      <p:sp>
        <p:nvSpPr>
          <p:cNvPr id="6" name="TextBox 6"/>
          <p:cNvSpPr txBox="1"/>
          <p:nvPr/>
        </p:nvSpPr>
        <p:spPr>
          <a:xfrm>
            <a:off x="2819061" y="4155893"/>
            <a:ext cx="12972864" cy="1314450"/>
          </a:xfrm>
          <a:prstGeom prst="rect">
            <a:avLst/>
          </a:prstGeom>
        </p:spPr>
        <p:txBody>
          <a:bodyPr lIns="0" tIns="0" rIns="0" bIns="0" rtlCol="0" anchor="t">
            <a:spAutoFit/>
          </a:bodyPr>
          <a:lstStyle/>
          <a:p>
            <a:pPr algn="ctr">
              <a:lnSpc>
                <a:spcPts val="5020"/>
              </a:lnSpc>
            </a:pPr>
            <a:r>
              <a:rPr lang="en-US" sz="4183" dirty="0">
                <a:solidFill>
                  <a:srgbClr val="33402D"/>
                </a:solidFill>
                <a:latin typeface="Maharlika"/>
                <a:ea typeface="Maharlika"/>
                <a:cs typeface="Maharlika"/>
                <a:sym typeface="Maharlika"/>
              </a:rPr>
              <a:t>About </a:t>
            </a:r>
            <a:r>
              <a:rPr lang="en-US" sz="4183" dirty="0" err="1">
                <a:solidFill>
                  <a:srgbClr val="33402D"/>
                </a:solidFill>
                <a:latin typeface="Maharlika"/>
                <a:ea typeface="Maharlika"/>
                <a:cs typeface="Maharlika"/>
                <a:sym typeface="Maharlika"/>
              </a:rPr>
              <a:t>Mr</a:t>
            </a:r>
            <a:r>
              <a:rPr lang="en-US" sz="4183" dirty="0">
                <a:solidFill>
                  <a:srgbClr val="33402D"/>
                </a:solidFill>
                <a:latin typeface="Maharlika"/>
                <a:ea typeface="Maharlika"/>
                <a:cs typeface="Maharlika"/>
                <a:sym typeface="Maharlika"/>
              </a:rPr>
              <a:t> Walker and </a:t>
            </a:r>
            <a:r>
              <a:rPr lang="en-US" sz="4183" dirty="0" err="1">
                <a:solidFill>
                  <a:srgbClr val="33402D"/>
                </a:solidFill>
                <a:latin typeface="Maharlika"/>
                <a:ea typeface="Maharlika"/>
                <a:cs typeface="Maharlika"/>
                <a:sym typeface="Maharlika"/>
              </a:rPr>
              <a:t>Ms</a:t>
            </a:r>
            <a:r>
              <a:rPr lang="en-US" sz="4183" dirty="0">
                <a:solidFill>
                  <a:srgbClr val="33402D"/>
                </a:solidFill>
                <a:latin typeface="Maharlika"/>
                <a:ea typeface="Maharlika"/>
                <a:cs typeface="Maharlika"/>
                <a:sym typeface="Maharlika"/>
              </a:rPr>
              <a:t> </a:t>
            </a:r>
            <a:r>
              <a:rPr lang="en-US" sz="4183" dirty="0" err="1">
                <a:solidFill>
                  <a:srgbClr val="33402D"/>
                </a:solidFill>
                <a:latin typeface="Maharlika"/>
                <a:ea typeface="Maharlika"/>
                <a:cs typeface="Maharlika"/>
                <a:sym typeface="Maharlika"/>
              </a:rPr>
              <a:t>Sookoo</a:t>
            </a:r>
            <a:endParaRPr lang="en-US" sz="4183" dirty="0">
              <a:solidFill>
                <a:srgbClr val="33402D"/>
              </a:solidFill>
              <a:latin typeface="Maharlika"/>
              <a:ea typeface="Maharlika"/>
              <a:cs typeface="Maharlika"/>
              <a:sym typeface="Maharlika"/>
            </a:endParaRPr>
          </a:p>
          <a:p>
            <a:pPr marL="0" lvl="0" indent="0" algn="ctr">
              <a:lnSpc>
                <a:spcPts val="5020"/>
              </a:lnSpc>
            </a:pPr>
            <a:endParaRPr lang="en-US" sz="4183" dirty="0">
              <a:solidFill>
                <a:srgbClr val="33402D"/>
              </a:solidFill>
              <a:latin typeface="Maharlika"/>
              <a:ea typeface="Maharlika"/>
              <a:cs typeface="Maharlika"/>
              <a:sym typeface="Maharlika"/>
            </a:endParaRPr>
          </a:p>
        </p:txBody>
      </p:sp>
      <p:sp>
        <p:nvSpPr>
          <p:cNvPr id="7" name="Freeform 7"/>
          <p:cNvSpPr/>
          <p:nvPr/>
        </p:nvSpPr>
        <p:spPr>
          <a:xfrm rot="-10800000" flipV="1">
            <a:off x="696410" y="7052778"/>
            <a:ext cx="4194502" cy="4411044"/>
          </a:xfrm>
          <a:custGeom>
            <a:avLst/>
            <a:gdLst/>
            <a:ahLst/>
            <a:cxnLst/>
            <a:rect l="l" t="t" r="r" b="b"/>
            <a:pathLst>
              <a:path w="4194502" h="4411044">
                <a:moveTo>
                  <a:pt x="0" y="4411044"/>
                </a:moveTo>
                <a:lnTo>
                  <a:pt x="4194502" y="4411044"/>
                </a:lnTo>
                <a:lnTo>
                  <a:pt x="4194502" y="0"/>
                </a:lnTo>
                <a:lnTo>
                  <a:pt x="0" y="0"/>
                </a:lnTo>
                <a:lnTo>
                  <a:pt x="0" y="4411044"/>
                </a:lnTo>
                <a:close/>
              </a:path>
            </a:pathLst>
          </a:custGeom>
          <a:blipFill>
            <a:blip r:embed="rId4"/>
            <a:stretch>
              <a:fillRect/>
            </a:stretch>
          </a:blipFill>
        </p:spPr>
      </p:sp>
      <p:sp>
        <p:nvSpPr>
          <p:cNvPr id="8" name="Freeform 8"/>
          <p:cNvSpPr/>
          <p:nvPr/>
        </p:nvSpPr>
        <p:spPr>
          <a:xfrm rot="-8638357">
            <a:off x="13751826" y="-2918818"/>
            <a:ext cx="7278094" cy="7066368"/>
          </a:xfrm>
          <a:custGeom>
            <a:avLst/>
            <a:gdLst/>
            <a:ahLst/>
            <a:cxnLst/>
            <a:rect l="l" t="t" r="r" b="b"/>
            <a:pathLst>
              <a:path w="7278094" h="7066368">
                <a:moveTo>
                  <a:pt x="0" y="0"/>
                </a:moveTo>
                <a:lnTo>
                  <a:pt x="7278094" y="0"/>
                </a:lnTo>
                <a:lnTo>
                  <a:pt x="7278094" y="7066367"/>
                </a:lnTo>
                <a:lnTo>
                  <a:pt x="0" y="7066367"/>
                </a:lnTo>
                <a:lnTo>
                  <a:pt x="0" y="0"/>
                </a:lnTo>
                <a:close/>
              </a:path>
            </a:pathLst>
          </a:custGeom>
          <a:blipFill>
            <a:blip r:embed="rId3">
              <a:alphaModFix amt="58000"/>
            </a:blip>
            <a:stretch>
              <a:fillRect/>
            </a:stretch>
          </a:blipFill>
        </p:spPr>
      </p:sp>
      <p:sp>
        <p:nvSpPr>
          <p:cNvPr id="9" name="Freeform 9"/>
          <p:cNvSpPr/>
          <p:nvPr/>
        </p:nvSpPr>
        <p:spPr>
          <a:xfrm flipH="1" flipV="1">
            <a:off x="13533181" y="-1148221"/>
            <a:ext cx="4194502" cy="4411044"/>
          </a:xfrm>
          <a:custGeom>
            <a:avLst/>
            <a:gdLst/>
            <a:ahLst/>
            <a:cxnLst/>
            <a:rect l="l" t="t" r="r" b="b"/>
            <a:pathLst>
              <a:path w="4194502" h="4411044">
                <a:moveTo>
                  <a:pt x="4194502" y="4411044"/>
                </a:moveTo>
                <a:lnTo>
                  <a:pt x="0" y="4411044"/>
                </a:lnTo>
                <a:lnTo>
                  <a:pt x="0" y="0"/>
                </a:lnTo>
                <a:lnTo>
                  <a:pt x="4194502" y="0"/>
                </a:lnTo>
                <a:lnTo>
                  <a:pt x="4194502" y="4411044"/>
                </a:lnTo>
                <a:close/>
              </a:path>
            </a:pathLst>
          </a:custGeom>
          <a:blipFill>
            <a:blip r:embed="rId4"/>
            <a:stretch>
              <a:fillRect/>
            </a:stretch>
          </a:blipFill>
        </p:spPr>
      </p:sp>
      <p:sp>
        <p:nvSpPr>
          <p:cNvPr id="10" name="Freeform 10"/>
          <p:cNvSpPr/>
          <p:nvPr/>
        </p:nvSpPr>
        <p:spPr>
          <a:xfrm>
            <a:off x="15560384" y="7932198"/>
            <a:ext cx="2167299" cy="2027973"/>
          </a:xfrm>
          <a:custGeom>
            <a:avLst/>
            <a:gdLst/>
            <a:ahLst/>
            <a:cxnLst/>
            <a:rect l="l" t="t" r="r" b="b"/>
            <a:pathLst>
              <a:path w="2167299" h="2027973">
                <a:moveTo>
                  <a:pt x="0" y="0"/>
                </a:moveTo>
                <a:lnTo>
                  <a:pt x="2167299" y="0"/>
                </a:lnTo>
                <a:lnTo>
                  <a:pt x="2167299" y="2027973"/>
                </a:lnTo>
                <a:lnTo>
                  <a:pt x="0" y="2027973"/>
                </a:lnTo>
                <a:lnTo>
                  <a:pt x="0" y="0"/>
                </a:lnTo>
                <a:close/>
              </a:path>
            </a:pathLst>
          </a:custGeom>
          <a:blipFill>
            <a:blip r:embed="rId5"/>
            <a:stretch>
              <a:fillRect l="-2281" t="-2281" r="-2281" b="-2281"/>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7F4DF"/>
        </a:solidFill>
        <a:effectLst/>
      </p:bgPr>
    </p:bg>
    <p:spTree>
      <p:nvGrpSpPr>
        <p:cNvPr id="1" name=""/>
        <p:cNvGrpSpPr/>
        <p:nvPr/>
      </p:nvGrpSpPr>
      <p:grpSpPr>
        <a:xfrm>
          <a:off x="0" y="0"/>
          <a:ext cx="0" cy="0"/>
          <a:chOff x="0" y="0"/>
          <a:chExt cx="0" cy="0"/>
        </a:xfrm>
      </p:grpSpPr>
      <p:sp>
        <p:nvSpPr>
          <p:cNvPr id="2" name="Freeform 2"/>
          <p:cNvSpPr/>
          <p:nvPr/>
        </p:nvSpPr>
        <p:spPr>
          <a:xfrm rot="8173502">
            <a:off x="-2916671" y="5790071"/>
            <a:ext cx="7144292" cy="6936458"/>
          </a:xfrm>
          <a:custGeom>
            <a:avLst/>
            <a:gdLst/>
            <a:ahLst/>
            <a:cxnLst/>
            <a:rect l="l" t="t" r="r" b="b"/>
            <a:pathLst>
              <a:path w="7144292" h="6936458">
                <a:moveTo>
                  <a:pt x="0" y="0"/>
                </a:moveTo>
                <a:lnTo>
                  <a:pt x="7144293" y="0"/>
                </a:lnTo>
                <a:lnTo>
                  <a:pt x="7144293" y="6936458"/>
                </a:lnTo>
                <a:lnTo>
                  <a:pt x="0" y="6936458"/>
                </a:lnTo>
                <a:lnTo>
                  <a:pt x="0" y="0"/>
                </a:lnTo>
                <a:close/>
              </a:path>
            </a:pathLst>
          </a:custGeom>
          <a:blipFill>
            <a:blip r:embed="rId3">
              <a:alphaModFix amt="58000"/>
            </a:blip>
            <a:stretch>
              <a:fillRect/>
            </a:stretch>
          </a:blipFill>
        </p:spPr>
      </p:sp>
      <p:sp>
        <p:nvSpPr>
          <p:cNvPr id="3" name="Freeform 3"/>
          <p:cNvSpPr/>
          <p:nvPr/>
        </p:nvSpPr>
        <p:spPr>
          <a:xfrm rot="-7521018">
            <a:off x="13488901" y="-2650999"/>
            <a:ext cx="6638470" cy="6445351"/>
          </a:xfrm>
          <a:custGeom>
            <a:avLst/>
            <a:gdLst/>
            <a:ahLst/>
            <a:cxnLst/>
            <a:rect l="l" t="t" r="r" b="b"/>
            <a:pathLst>
              <a:path w="6638470" h="6445351">
                <a:moveTo>
                  <a:pt x="0" y="0"/>
                </a:moveTo>
                <a:lnTo>
                  <a:pt x="6638471" y="0"/>
                </a:lnTo>
                <a:lnTo>
                  <a:pt x="6638471" y="6445351"/>
                </a:lnTo>
                <a:lnTo>
                  <a:pt x="0" y="6445351"/>
                </a:lnTo>
                <a:lnTo>
                  <a:pt x="0" y="0"/>
                </a:lnTo>
                <a:close/>
              </a:path>
            </a:pathLst>
          </a:custGeom>
          <a:blipFill>
            <a:blip r:embed="rId3">
              <a:alphaModFix amt="58000"/>
            </a:blip>
            <a:stretch>
              <a:fillRect/>
            </a:stretch>
          </a:blipFill>
        </p:spPr>
      </p:sp>
      <p:sp>
        <p:nvSpPr>
          <p:cNvPr id="4" name="TextBox 4"/>
          <p:cNvSpPr txBox="1"/>
          <p:nvPr/>
        </p:nvSpPr>
        <p:spPr>
          <a:xfrm>
            <a:off x="838200" y="215317"/>
            <a:ext cx="15925800" cy="14236461"/>
          </a:xfrm>
          <a:prstGeom prst="rect">
            <a:avLst/>
          </a:prstGeom>
        </p:spPr>
        <p:txBody>
          <a:bodyPr wrap="square" lIns="0" tIns="0" rIns="0" bIns="0" rtlCol="0" anchor="t">
            <a:spAutoFit/>
          </a:bodyPr>
          <a:lstStyle/>
          <a:p>
            <a:pPr algn="ctr">
              <a:lnSpc>
                <a:spcPts val="5251"/>
              </a:lnSpc>
            </a:pPr>
            <a:r>
              <a:rPr lang="en-US" sz="3751" u="sng" dirty="0">
                <a:solidFill>
                  <a:srgbClr val="51604A"/>
                </a:solidFill>
                <a:latin typeface="Maharlika"/>
                <a:ea typeface="Maharlika"/>
                <a:cs typeface="Maharlika"/>
                <a:sym typeface="Maharlika"/>
              </a:rPr>
              <a:t>What to expect in Year 6</a:t>
            </a:r>
            <a:endParaRPr lang="en-US" sz="3751" dirty="0">
              <a:solidFill>
                <a:srgbClr val="51604A"/>
              </a:solidFill>
              <a:latin typeface="Maharlika"/>
              <a:ea typeface="Maharlika"/>
              <a:cs typeface="Maharlika"/>
              <a:sym typeface="Maharlika"/>
            </a:endParaRPr>
          </a:p>
          <a:p>
            <a:pPr>
              <a:lnSpc>
                <a:spcPts val="5251"/>
              </a:lnSpc>
            </a:pPr>
            <a:r>
              <a:rPr lang="en-US" sz="3751" u="sng" dirty="0">
                <a:solidFill>
                  <a:srgbClr val="51604A"/>
                </a:solidFill>
                <a:latin typeface="Maharlika"/>
                <a:ea typeface="Maharlika"/>
                <a:cs typeface="Maharlika"/>
                <a:sym typeface="Maharlika"/>
              </a:rPr>
              <a:t>Curriculum</a:t>
            </a:r>
          </a:p>
          <a:p>
            <a:pPr>
              <a:lnSpc>
                <a:spcPts val="5251"/>
              </a:lnSpc>
            </a:pPr>
            <a:r>
              <a:rPr lang="en-GB" sz="2800" dirty="0">
                <a:solidFill>
                  <a:srgbClr val="51604A"/>
                </a:solidFill>
                <a:latin typeface="Maharlika"/>
                <a:ea typeface="Maharlika"/>
                <a:cs typeface="Maharlika"/>
                <a:sym typeface="Maharlika"/>
              </a:rPr>
              <a:t>Reading</a:t>
            </a:r>
          </a:p>
          <a:p>
            <a:pPr>
              <a:lnSpc>
                <a:spcPts val="5251"/>
              </a:lnSpc>
            </a:pPr>
            <a:r>
              <a:rPr lang="en-GB" sz="2000" dirty="0">
                <a:latin typeface="Maharlika"/>
                <a:ea typeface="Maharlika"/>
                <a:cs typeface="Maharlika"/>
                <a:sym typeface="Maharlika"/>
              </a:rPr>
              <a:t>By the end of Year 6, children should be able to:</a:t>
            </a:r>
          </a:p>
          <a:p>
            <a:pPr marL="342900" indent="-342900">
              <a:lnSpc>
                <a:spcPts val="5251"/>
              </a:lnSpc>
              <a:buFont typeface="Arial" panose="020B0604020202020204" pitchFamily="34" charset="0"/>
              <a:buChar char="•"/>
            </a:pPr>
            <a:r>
              <a:rPr lang="en-GB" sz="2000" dirty="0">
                <a:latin typeface="Maharlika"/>
                <a:ea typeface="Maharlika"/>
                <a:cs typeface="Maharlika"/>
                <a:sym typeface="Maharlika"/>
              </a:rPr>
              <a:t>Reads fluently and confidently across a wide range of texts.</a:t>
            </a:r>
          </a:p>
          <a:p>
            <a:pPr marL="342900" indent="-342900">
              <a:lnSpc>
                <a:spcPts val="5251"/>
              </a:lnSpc>
              <a:buFont typeface="Arial" panose="020B0604020202020204" pitchFamily="34" charset="0"/>
              <a:buChar char="•"/>
            </a:pPr>
            <a:r>
              <a:rPr lang="en-GB" sz="2000" dirty="0">
                <a:latin typeface="Maharlika"/>
                <a:ea typeface="Maharlika"/>
                <a:cs typeface="Maharlika"/>
                <a:sym typeface="Maharlika"/>
              </a:rPr>
              <a:t>Understands and responds to fiction, non-fiction and poetry.</a:t>
            </a:r>
          </a:p>
          <a:p>
            <a:pPr marL="342900" indent="-342900">
              <a:lnSpc>
                <a:spcPts val="5251"/>
              </a:lnSpc>
              <a:buFont typeface="Arial" panose="020B0604020202020204" pitchFamily="34" charset="0"/>
              <a:buChar char="•"/>
            </a:pPr>
            <a:r>
              <a:rPr lang="en-GB" sz="2000" dirty="0">
                <a:latin typeface="Maharlika"/>
                <a:ea typeface="Maharlika"/>
                <a:cs typeface="Maharlika"/>
                <a:sym typeface="Maharlika"/>
              </a:rPr>
              <a:t>Retrieves and records information accurately.</a:t>
            </a:r>
          </a:p>
          <a:p>
            <a:pPr marL="342900" indent="-342900">
              <a:lnSpc>
                <a:spcPts val="5251"/>
              </a:lnSpc>
              <a:buFont typeface="Arial" panose="020B0604020202020204" pitchFamily="34" charset="0"/>
              <a:buChar char="•"/>
            </a:pPr>
            <a:r>
              <a:rPr lang="en-GB" sz="2000" dirty="0">
                <a:latin typeface="Maharlika"/>
                <a:ea typeface="Maharlika"/>
                <a:cs typeface="Maharlika"/>
                <a:sym typeface="Maharlika"/>
              </a:rPr>
              <a:t>Makes inferences using evidence from the text.</a:t>
            </a:r>
          </a:p>
          <a:p>
            <a:pPr marL="342900" indent="-342900">
              <a:lnSpc>
                <a:spcPts val="5251"/>
              </a:lnSpc>
              <a:buFont typeface="Arial" panose="020B0604020202020204" pitchFamily="34" charset="0"/>
              <a:buChar char="•"/>
            </a:pPr>
            <a:r>
              <a:rPr lang="en-GB" sz="2000" dirty="0">
                <a:latin typeface="Maharlika"/>
                <a:ea typeface="Maharlika"/>
                <a:cs typeface="Maharlika"/>
                <a:sym typeface="Maharlika"/>
              </a:rPr>
              <a:t>Predicts events using stated and implied details. Identifies themes, conventions and patterns in texts.</a:t>
            </a:r>
          </a:p>
          <a:p>
            <a:pPr marL="342900" indent="-342900">
              <a:lnSpc>
                <a:spcPts val="5251"/>
              </a:lnSpc>
              <a:buFont typeface="Arial" panose="020B0604020202020204" pitchFamily="34" charset="0"/>
              <a:buChar char="•"/>
            </a:pPr>
            <a:r>
              <a:rPr lang="en-GB" sz="2000" dirty="0">
                <a:latin typeface="Maharlika"/>
                <a:ea typeface="Maharlika"/>
                <a:cs typeface="Maharlika"/>
                <a:sym typeface="Maharlika"/>
              </a:rPr>
              <a:t>Summarises key ideas clearly and concisely.</a:t>
            </a:r>
          </a:p>
          <a:p>
            <a:pPr marL="342900" indent="-342900">
              <a:lnSpc>
                <a:spcPts val="5251"/>
              </a:lnSpc>
              <a:buFont typeface="Arial" panose="020B0604020202020204" pitchFamily="34" charset="0"/>
              <a:buChar char="•"/>
            </a:pPr>
            <a:r>
              <a:rPr lang="en-GB" sz="2000" dirty="0">
                <a:latin typeface="Maharlika"/>
                <a:ea typeface="Maharlika"/>
                <a:cs typeface="Maharlika"/>
                <a:sym typeface="Maharlika"/>
              </a:rPr>
              <a:t>Explains vocabulary and the effect of authors' language choices.</a:t>
            </a:r>
          </a:p>
          <a:p>
            <a:pPr marL="342900" indent="-342900">
              <a:lnSpc>
                <a:spcPts val="5251"/>
              </a:lnSpc>
              <a:buFont typeface="Arial" panose="020B0604020202020204" pitchFamily="34" charset="0"/>
              <a:buChar char="•"/>
            </a:pPr>
            <a:r>
              <a:rPr lang="en-GB" sz="2000" dirty="0">
                <a:latin typeface="Maharlika"/>
                <a:ea typeface="Maharlika"/>
                <a:cs typeface="Maharlika"/>
                <a:sym typeface="Maharlika"/>
              </a:rPr>
              <a:t>Discusses how language, structure and presentation create meaning.</a:t>
            </a:r>
          </a:p>
          <a:p>
            <a:pPr marL="342900" indent="-342900">
              <a:lnSpc>
                <a:spcPts val="5251"/>
              </a:lnSpc>
              <a:buFont typeface="Arial" panose="020B0604020202020204" pitchFamily="34" charset="0"/>
              <a:buChar char="•"/>
            </a:pPr>
            <a:r>
              <a:rPr lang="en-GB" sz="2000" dirty="0">
                <a:latin typeface="Maharlika"/>
                <a:ea typeface="Maharlika"/>
                <a:cs typeface="Maharlika"/>
                <a:sym typeface="Maharlika"/>
              </a:rPr>
              <a:t>Compares texts and justifies opinions with evidence.</a:t>
            </a:r>
          </a:p>
          <a:p>
            <a:pPr marL="342900" indent="-342900">
              <a:lnSpc>
                <a:spcPts val="5251"/>
              </a:lnSpc>
              <a:buFont typeface="Arial" panose="020B0604020202020204" pitchFamily="34" charset="0"/>
              <a:buChar char="•"/>
            </a:pPr>
            <a:r>
              <a:rPr lang="en-GB" sz="2000" dirty="0">
                <a:latin typeface="Maharlika"/>
                <a:ea typeface="Maharlika"/>
                <a:cs typeface="Maharlika"/>
                <a:sym typeface="Maharlika"/>
              </a:rPr>
              <a:t>Reads aloud with fluency, expression and understanding.</a:t>
            </a:r>
            <a:endParaRPr lang="en-US" sz="2000" u="sng" dirty="0">
              <a:latin typeface="Maharlika"/>
              <a:ea typeface="Maharlika"/>
              <a:cs typeface="Maharlika"/>
              <a:sym typeface="Maharlika"/>
            </a:endParaRPr>
          </a:p>
          <a:p>
            <a:pPr>
              <a:lnSpc>
                <a:spcPts val="5251"/>
              </a:lnSpc>
            </a:pPr>
            <a:endParaRPr lang="en-US" sz="2000" u="sng" dirty="0">
              <a:solidFill>
                <a:srgbClr val="51604A"/>
              </a:solidFill>
              <a:latin typeface="Maharlika"/>
              <a:ea typeface="Maharlika"/>
              <a:cs typeface="Maharlika"/>
              <a:sym typeface="Maharlika"/>
            </a:endParaRPr>
          </a:p>
          <a:p>
            <a:pPr>
              <a:lnSpc>
                <a:spcPts val="5251"/>
              </a:lnSpc>
            </a:pPr>
            <a:endParaRPr lang="en-US" sz="2000" u="sng" dirty="0">
              <a:solidFill>
                <a:srgbClr val="51604A"/>
              </a:solidFill>
              <a:latin typeface="Maharlika"/>
              <a:ea typeface="Maharlika"/>
              <a:cs typeface="Maharlika"/>
              <a:sym typeface="Maharlika"/>
            </a:endParaRPr>
          </a:p>
          <a:p>
            <a:pPr>
              <a:lnSpc>
                <a:spcPts val="5251"/>
              </a:lnSpc>
            </a:pPr>
            <a:endParaRPr lang="en-US" sz="3751" u="sng" dirty="0">
              <a:solidFill>
                <a:srgbClr val="51604A"/>
              </a:solidFill>
              <a:latin typeface="Maharlika"/>
              <a:ea typeface="Maharlika"/>
              <a:cs typeface="Maharlika"/>
              <a:sym typeface="Maharlika"/>
            </a:endParaRPr>
          </a:p>
          <a:p>
            <a:pPr>
              <a:lnSpc>
                <a:spcPts val="5251"/>
              </a:lnSpc>
            </a:pPr>
            <a:endParaRPr lang="en-US" sz="3751" u="sng" dirty="0">
              <a:solidFill>
                <a:srgbClr val="51604A"/>
              </a:solidFill>
              <a:latin typeface="Maharlika"/>
              <a:ea typeface="Maharlika"/>
              <a:cs typeface="Maharlika"/>
              <a:sym typeface="Maharlika"/>
            </a:endParaRPr>
          </a:p>
          <a:p>
            <a:pPr>
              <a:lnSpc>
                <a:spcPts val="5251"/>
              </a:lnSpc>
            </a:pPr>
            <a:endParaRPr lang="en-US" sz="3751" u="sng" dirty="0">
              <a:solidFill>
                <a:srgbClr val="51604A"/>
              </a:solidFill>
              <a:latin typeface="Maharlika"/>
              <a:ea typeface="Maharlika"/>
              <a:cs typeface="Maharlika"/>
              <a:sym typeface="Maharlika"/>
            </a:endParaRPr>
          </a:p>
          <a:p>
            <a:pPr>
              <a:lnSpc>
                <a:spcPts val="5251"/>
              </a:lnSpc>
            </a:pPr>
            <a:endParaRPr lang="en-US" sz="3751" u="sng" dirty="0">
              <a:solidFill>
                <a:srgbClr val="51604A"/>
              </a:solidFill>
              <a:latin typeface="Maharlika"/>
              <a:ea typeface="Maharlika"/>
              <a:cs typeface="Maharlika"/>
              <a:sym typeface="Maharlika"/>
            </a:endParaRPr>
          </a:p>
          <a:p>
            <a:pPr>
              <a:lnSpc>
                <a:spcPts val="5251"/>
              </a:lnSpc>
            </a:pPr>
            <a:endParaRPr lang="en-US" sz="3751" u="sng" dirty="0">
              <a:solidFill>
                <a:srgbClr val="51604A"/>
              </a:solidFill>
              <a:latin typeface="Maharlika"/>
              <a:ea typeface="Maharlika"/>
              <a:cs typeface="Maharlika"/>
              <a:sym typeface="Maharlika"/>
            </a:endParaRPr>
          </a:p>
        </p:txBody>
      </p:sp>
      <p:sp>
        <p:nvSpPr>
          <p:cNvPr id="5" name="Freeform 5"/>
          <p:cNvSpPr/>
          <p:nvPr/>
        </p:nvSpPr>
        <p:spPr>
          <a:xfrm>
            <a:off x="14799152" y="7551113"/>
            <a:ext cx="2460148" cy="2301995"/>
          </a:xfrm>
          <a:custGeom>
            <a:avLst/>
            <a:gdLst/>
            <a:ahLst/>
            <a:cxnLst/>
            <a:rect l="l" t="t" r="r" b="b"/>
            <a:pathLst>
              <a:path w="2460148" h="2301995">
                <a:moveTo>
                  <a:pt x="0" y="0"/>
                </a:moveTo>
                <a:lnTo>
                  <a:pt x="2460148" y="0"/>
                </a:lnTo>
                <a:lnTo>
                  <a:pt x="2460148" y="2301995"/>
                </a:lnTo>
                <a:lnTo>
                  <a:pt x="0" y="2301995"/>
                </a:lnTo>
                <a:lnTo>
                  <a:pt x="0" y="0"/>
                </a:lnTo>
                <a:close/>
              </a:path>
            </a:pathLst>
          </a:custGeom>
          <a:blipFill>
            <a:blip r:embed="rId4"/>
            <a:stretch>
              <a:fillRect l="-2281" t="-2281" r="-2281" b="-2281"/>
            </a:stretch>
          </a:blipFill>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7F4DF"/>
        </a:solidFill>
        <a:effectLst/>
      </p:bgPr>
    </p:bg>
    <p:spTree>
      <p:nvGrpSpPr>
        <p:cNvPr id="1" name=""/>
        <p:cNvGrpSpPr/>
        <p:nvPr/>
      </p:nvGrpSpPr>
      <p:grpSpPr>
        <a:xfrm>
          <a:off x="0" y="0"/>
          <a:ext cx="0" cy="0"/>
          <a:chOff x="0" y="0"/>
          <a:chExt cx="0" cy="0"/>
        </a:xfrm>
      </p:grpSpPr>
      <p:sp>
        <p:nvSpPr>
          <p:cNvPr id="2" name="Freeform 2"/>
          <p:cNvSpPr/>
          <p:nvPr/>
        </p:nvSpPr>
        <p:spPr>
          <a:xfrm rot="8173502">
            <a:off x="-2916671" y="5790071"/>
            <a:ext cx="7144292" cy="6936458"/>
          </a:xfrm>
          <a:custGeom>
            <a:avLst/>
            <a:gdLst/>
            <a:ahLst/>
            <a:cxnLst/>
            <a:rect l="l" t="t" r="r" b="b"/>
            <a:pathLst>
              <a:path w="7144292" h="6936458">
                <a:moveTo>
                  <a:pt x="0" y="0"/>
                </a:moveTo>
                <a:lnTo>
                  <a:pt x="7144293" y="0"/>
                </a:lnTo>
                <a:lnTo>
                  <a:pt x="7144293" y="6936458"/>
                </a:lnTo>
                <a:lnTo>
                  <a:pt x="0" y="6936458"/>
                </a:lnTo>
                <a:lnTo>
                  <a:pt x="0" y="0"/>
                </a:lnTo>
                <a:close/>
              </a:path>
            </a:pathLst>
          </a:custGeom>
          <a:blipFill>
            <a:blip r:embed="rId3">
              <a:alphaModFix amt="58000"/>
            </a:blip>
            <a:stretch>
              <a:fillRect/>
            </a:stretch>
          </a:blipFill>
        </p:spPr>
      </p:sp>
      <p:sp>
        <p:nvSpPr>
          <p:cNvPr id="3" name="Freeform 3"/>
          <p:cNvSpPr/>
          <p:nvPr/>
        </p:nvSpPr>
        <p:spPr>
          <a:xfrm rot="-7521018">
            <a:off x="13488901" y="-2650999"/>
            <a:ext cx="6638470" cy="6445351"/>
          </a:xfrm>
          <a:custGeom>
            <a:avLst/>
            <a:gdLst/>
            <a:ahLst/>
            <a:cxnLst/>
            <a:rect l="l" t="t" r="r" b="b"/>
            <a:pathLst>
              <a:path w="6638470" h="6445351">
                <a:moveTo>
                  <a:pt x="0" y="0"/>
                </a:moveTo>
                <a:lnTo>
                  <a:pt x="6638471" y="0"/>
                </a:lnTo>
                <a:lnTo>
                  <a:pt x="6638471" y="6445351"/>
                </a:lnTo>
                <a:lnTo>
                  <a:pt x="0" y="6445351"/>
                </a:lnTo>
                <a:lnTo>
                  <a:pt x="0" y="0"/>
                </a:lnTo>
                <a:close/>
              </a:path>
            </a:pathLst>
          </a:custGeom>
          <a:blipFill>
            <a:blip r:embed="rId3">
              <a:alphaModFix amt="58000"/>
            </a:blip>
            <a:stretch>
              <a:fillRect/>
            </a:stretch>
          </a:blipFill>
        </p:spPr>
      </p:sp>
      <p:sp>
        <p:nvSpPr>
          <p:cNvPr id="4" name="TextBox 4"/>
          <p:cNvSpPr txBox="1"/>
          <p:nvPr/>
        </p:nvSpPr>
        <p:spPr>
          <a:xfrm>
            <a:off x="838200" y="215317"/>
            <a:ext cx="16421100" cy="7439729"/>
          </a:xfrm>
          <a:prstGeom prst="rect">
            <a:avLst/>
          </a:prstGeom>
        </p:spPr>
        <p:txBody>
          <a:bodyPr wrap="square" lIns="0" tIns="0" rIns="0" bIns="0" rtlCol="0" anchor="t">
            <a:spAutoFit/>
          </a:bodyPr>
          <a:lstStyle/>
          <a:p>
            <a:pPr marL="0" marR="0" lvl="0" indent="0" algn="ctr" defTabSz="914400" rtl="0" eaLnBrk="1" fontAlgn="auto" latinLnBrk="0" hangingPunct="1">
              <a:lnSpc>
                <a:spcPts val="5251"/>
              </a:lnSpc>
              <a:spcBef>
                <a:spcPts val="0"/>
              </a:spcBef>
              <a:spcAft>
                <a:spcPts val="0"/>
              </a:spcAft>
              <a:buClrTx/>
              <a:buSzTx/>
              <a:buFontTx/>
              <a:buNone/>
              <a:tabLst/>
              <a:defRPr/>
            </a:pPr>
            <a:r>
              <a:rPr kumimoji="0" lang="en-US" sz="3751" b="0" i="0" u="sng" strike="noStrike" kern="1200" cap="none" spc="0" normalizeH="0" baseline="0" noProof="0" dirty="0">
                <a:ln>
                  <a:noFill/>
                </a:ln>
                <a:solidFill>
                  <a:srgbClr val="51604A"/>
                </a:solidFill>
                <a:effectLst/>
                <a:uLnTx/>
                <a:uFillTx/>
                <a:latin typeface="Maharlika"/>
                <a:ea typeface="Maharlika"/>
                <a:cs typeface="Maharlika"/>
                <a:sym typeface="Maharlika"/>
              </a:rPr>
              <a:t>What to expect in Year 6</a:t>
            </a:r>
            <a:endParaRPr kumimoji="0" lang="en-US" sz="3751" b="0" i="0" u="none" strike="noStrike" kern="1200" cap="none" spc="0" normalizeH="0" baseline="0" noProof="0" dirty="0">
              <a:ln>
                <a:noFill/>
              </a:ln>
              <a:solidFill>
                <a:srgbClr val="51604A"/>
              </a:solidFill>
              <a:effectLst/>
              <a:uLnTx/>
              <a:uFillTx/>
              <a:latin typeface="Maharlika"/>
              <a:ea typeface="Maharlika"/>
              <a:cs typeface="Maharlika"/>
              <a:sym typeface="Maharlika"/>
            </a:endParaRPr>
          </a:p>
          <a:p>
            <a:pPr marL="0" marR="0" lvl="0" indent="0" algn="l" defTabSz="914400" rtl="0" eaLnBrk="1" fontAlgn="auto" latinLnBrk="0" hangingPunct="1">
              <a:lnSpc>
                <a:spcPts val="5251"/>
              </a:lnSpc>
              <a:spcBef>
                <a:spcPts val="0"/>
              </a:spcBef>
              <a:spcAft>
                <a:spcPts val="0"/>
              </a:spcAft>
              <a:buClrTx/>
              <a:buSzTx/>
              <a:buFontTx/>
              <a:buNone/>
              <a:tabLst/>
              <a:defRPr/>
            </a:pPr>
            <a:r>
              <a:rPr kumimoji="0" lang="en-US" sz="3751" b="0" i="0" u="sng" strike="noStrike" kern="1200" cap="none" spc="0" normalizeH="0" baseline="0" noProof="0" dirty="0">
                <a:ln>
                  <a:noFill/>
                </a:ln>
                <a:solidFill>
                  <a:srgbClr val="51604A"/>
                </a:solidFill>
                <a:effectLst/>
                <a:uLnTx/>
                <a:uFillTx/>
                <a:latin typeface="Maharlika"/>
                <a:ea typeface="Maharlika"/>
                <a:cs typeface="Maharlika"/>
                <a:sym typeface="Maharlika"/>
              </a:rPr>
              <a:t>Curriculum</a:t>
            </a:r>
          </a:p>
          <a:p>
            <a:pPr lvl="0">
              <a:lnSpc>
                <a:spcPts val="5251"/>
              </a:lnSpc>
            </a:pPr>
            <a:r>
              <a:rPr lang="en-GB" sz="2400" dirty="0">
                <a:solidFill>
                  <a:srgbClr val="51604A"/>
                </a:solidFill>
                <a:latin typeface="Maharlika"/>
                <a:ea typeface="Maharlika"/>
                <a:cs typeface="Maharlika"/>
                <a:sym typeface="Maharlika"/>
              </a:rPr>
              <a:t>Writing – TAF framework KS2 </a:t>
            </a:r>
          </a:p>
          <a:p>
            <a:pPr lvl="0">
              <a:lnSpc>
                <a:spcPts val="5251"/>
              </a:lnSpc>
            </a:pPr>
            <a:r>
              <a:rPr lang="en-GB" sz="2400" dirty="0">
                <a:solidFill>
                  <a:srgbClr val="51604A"/>
                </a:solidFill>
                <a:latin typeface="Maharlika"/>
                <a:ea typeface="Maharlika"/>
                <a:cs typeface="Maharlika"/>
                <a:sym typeface="Maharlika"/>
              </a:rPr>
              <a:t>Children will learn to:</a:t>
            </a:r>
            <a:endParaRPr lang="en-GB" sz="2000" dirty="0">
              <a:solidFill>
                <a:srgbClr val="51604A"/>
              </a:solidFill>
              <a:latin typeface="Maharlika"/>
              <a:ea typeface="Maharlika"/>
              <a:cs typeface="Maharlika"/>
              <a:sym typeface="Maharlika"/>
            </a:endParaRPr>
          </a:p>
          <a:p>
            <a:pPr lvl="0">
              <a:lnSpc>
                <a:spcPts val="5251"/>
              </a:lnSpc>
            </a:pPr>
            <a:endParaRPr lang="en-GB" sz="2000" dirty="0">
              <a:solidFill>
                <a:srgbClr val="51604A"/>
              </a:solidFill>
              <a:latin typeface="Maharlika"/>
              <a:ea typeface="Maharlika"/>
              <a:cs typeface="Maharlika"/>
              <a:sym typeface="Maharlika"/>
            </a:endParaRPr>
          </a:p>
          <a:p>
            <a:pPr marL="0" marR="0" lvl="0" indent="0" algn="l" defTabSz="914400" rtl="0" eaLnBrk="1" fontAlgn="auto" latinLnBrk="0" hangingPunct="1">
              <a:lnSpc>
                <a:spcPts val="5251"/>
              </a:lnSpc>
              <a:spcBef>
                <a:spcPts val="0"/>
              </a:spcBef>
              <a:spcAft>
                <a:spcPts val="0"/>
              </a:spcAft>
              <a:buClrTx/>
              <a:buSzTx/>
              <a:buFontTx/>
              <a:buNone/>
              <a:tabLst/>
              <a:defRPr/>
            </a:pPr>
            <a:endParaRPr kumimoji="0" lang="en-US" sz="2000" b="0" i="0" u="sng" strike="noStrike" kern="1200" cap="none" spc="0" normalizeH="0" baseline="0" noProof="0" dirty="0">
              <a:ln>
                <a:noFill/>
              </a:ln>
              <a:solidFill>
                <a:srgbClr val="51604A"/>
              </a:solidFill>
              <a:effectLst/>
              <a:uLnTx/>
              <a:uFillTx/>
              <a:latin typeface="Maharlika"/>
              <a:ea typeface="Maharlika"/>
              <a:cs typeface="Maharlika"/>
              <a:sym typeface="Maharlika"/>
            </a:endParaRPr>
          </a:p>
          <a:p>
            <a:pPr marL="0" marR="0" lvl="0" indent="0" algn="l" defTabSz="914400" rtl="0" eaLnBrk="1" fontAlgn="auto" latinLnBrk="0" hangingPunct="1">
              <a:lnSpc>
                <a:spcPts val="5251"/>
              </a:lnSpc>
              <a:spcBef>
                <a:spcPts val="0"/>
              </a:spcBef>
              <a:spcAft>
                <a:spcPts val="0"/>
              </a:spcAft>
              <a:buClrTx/>
              <a:buSzTx/>
              <a:buFontTx/>
              <a:buNone/>
              <a:tabLst/>
              <a:defRPr/>
            </a:pPr>
            <a:endParaRPr kumimoji="0" lang="en-US" sz="3751" b="0" i="0" u="sng" strike="noStrike" kern="1200" cap="none" spc="0" normalizeH="0" baseline="0" noProof="0" dirty="0">
              <a:ln>
                <a:noFill/>
              </a:ln>
              <a:solidFill>
                <a:srgbClr val="51604A"/>
              </a:solidFill>
              <a:effectLst/>
              <a:uLnTx/>
              <a:uFillTx/>
              <a:latin typeface="Maharlika"/>
              <a:ea typeface="Maharlika"/>
              <a:cs typeface="Maharlika"/>
              <a:sym typeface="Maharlika"/>
            </a:endParaRPr>
          </a:p>
          <a:p>
            <a:pPr marL="0" marR="0" lvl="0" indent="0" algn="l" defTabSz="914400" rtl="0" eaLnBrk="1" fontAlgn="auto" latinLnBrk="0" hangingPunct="1">
              <a:lnSpc>
                <a:spcPts val="5251"/>
              </a:lnSpc>
              <a:spcBef>
                <a:spcPts val="0"/>
              </a:spcBef>
              <a:spcAft>
                <a:spcPts val="0"/>
              </a:spcAft>
              <a:buClrTx/>
              <a:buSzTx/>
              <a:buFontTx/>
              <a:buNone/>
              <a:tabLst/>
              <a:defRPr/>
            </a:pPr>
            <a:endParaRPr kumimoji="0" lang="en-US" sz="3751" b="0" i="0" u="sng" strike="noStrike" kern="1200" cap="none" spc="0" normalizeH="0" baseline="0" noProof="0" dirty="0">
              <a:ln>
                <a:noFill/>
              </a:ln>
              <a:solidFill>
                <a:srgbClr val="51604A"/>
              </a:solidFill>
              <a:effectLst/>
              <a:uLnTx/>
              <a:uFillTx/>
              <a:latin typeface="Maharlika"/>
              <a:ea typeface="Maharlika"/>
              <a:cs typeface="Maharlika"/>
              <a:sym typeface="Maharlika"/>
            </a:endParaRPr>
          </a:p>
          <a:p>
            <a:pPr marL="0" marR="0" lvl="0" indent="0" algn="l" defTabSz="914400" rtl="0" eaLnBrk="1" fontAlgn="auto" latinLnBrk="0" hangingPunct="1">
              <a:lnSpc>
                <a:spcPts val="5251"/>
              </a:lnSpc>
              <a:spcBef>
                <a:spcPts val="0"/>
              </a:spcBef>
              <a:spcAft>
                <a:spcPts val="0"/>
              </a:spcAft>
              <a:buClrTx/>
              <a:buSzTx/>
              <a:buFontTx/>
              <a:buNone/>
              <a:tabLst/>
              <a:defRPr/>
            </a:pPr>
            <a:endParaRPr kumimoji="0" lang="en-US" sz="3751" b="0" i="0" u="sng" strike="noStrike" kern="1200" cap="none" spc="0" normalizeH="0" baseline="0" noProof="0" dirty="0">
              <a:ln>
                <a:noFill/>
              </a:ln>
              <a:solidFill>
                <a:srgbClr val="51604A"/>
              </a:solidFill>
              <a:effectLst/>
              <a:uLnTx/>
              <a:uFillTx/>
              <a:latin typeface="Maharlika"/>
              <a:ea typeface="Maharlika"/>
              <a:cs typeface="Maharlika"/>
              <a:sym typeface="Maharlika"/>
            </a:endParaRPr>
          </a:p>
          <a:p>
            <a:pPr marL="0" marR="0" lvl="0" indent="0" algn="l" defTabSz="914400" rtl="0" eaLnBrk="1" fontAlgn="auto" latinLnBrk="0" hangingPunct="1">
              <a:lnSpc>
                <a:spcPts val="5251"/>
              </a:lnSpc>
              <a:spcBef>
                <a:spcPts val="0"/>
              </a:spcBef>
              <a:spcAft>
                <a:spcPts val="0"/>
              </a:spcAft>
              <a:buClrTx/>
              <a:buSzTx/>
              <a:buFontTx/>
              <a:buNone/>
              <a:tabLst/>
              <a:defRPr/>
            </a:pPr>
            <a:endParaRPr kumimoji="0" lang="en-US" sz="3751" b="0" i="0" u="sng" strike="noStrike" kern="1200" cap="none" spc="0" normalizeH="0" baseline="0" noProof="0" dirty="0">
              <a:ln>
                <a:noFill/>
              </a:ln>
              <a:solidFill>
                <a:srgbClr val="51604A"/>
              </a:solidFill>
              <a:effectLst/>
              <a:uLnTx/>
              <a:uFillTx/>
              <a:latin typeface="Maharlika"/>
              <a:ea typeface="Maharlika"/>
              <a:cs typeface="Maharlika"/>
              <a:sym typeface="Maharlika"/>
            </a:endParaRPr>
          </a:p>
          <a:p>
            <a:pPr marL="0" marR="0" lvl="0" indent="0" algn="l" defTabSz="914400" rtl="0" eaLnBrk="1" fontAlgn="auto" latinLnBrk="0" hangingPunct="1">
              <a:lnSpc>
                <a:spcPts val="5251"/>
              </a:lnSpc>
              <a:spcBef>
                <a:spcPts val="0"/>
              </a:spcBef>
              <a:spcAft>
                <a:spcPts val="0"/>
              </a:spcAft>
              <a:buClrTx/>
              <a:buSzTx/>
              <a:buFontTx/>
              <a:buNone/>
              <a:tabLst/>
              <a:defRPr/>
            </a:pPr>
            <a:endParaRPr kumimoji="0" lang="en-US" sz="3751" b="0" i="0" u="sng" strike="noStrike" kern="1200" cap="none" spc="0" normalizeH="0" baseline="0" noProof="0" dirty="0">
              <a:ln>
                <a:noFill/>
              </a:ln>
              <a:solidFill>
                <a:srgbClr val="51604A"/>
              </a:solidFill>
              <a:effectLst/>
              <a:uLnTx/>
              <a:uFillTx/>
              <a:latin typeface="Maharlika"/>
              <a:ea typeface="Maharlika"/>
              <a:cs typeface="Maharlika"/>
              <a:sym typeface="Maharlika"/>
            </a:endParaRPr>
          </a:p>
        </p:txBody>
      </p:sp>
      <p:sp>
        <p:nvSpPr>
          <p:cNvPr id="5" name="Freeform 5"/>
          <p:cNvSpPr/>
          <p:nvPr/>
        </p:nvSpPr>
        <p:spPr>
          <a:xfrm>
            <a:off x="14799152" y="7551113"/>
            <a:ext cx="2460148" cy="2301995"/>
          </a:xfrm>
          <a:custGeom>
            <a:avLst/>
            <a:gdLst/>
            <a:ahLst/>
            <a:cxnLst/>
            <a:rect l="l" t="t" r="r" b="b"/>
            <a:pathLst>
              <a:path w="2460148" h="2301995">
                <a:moveTo>
                  <a:pt x="0" y="0"/>
                </a:moveTo>
                <a:lnTo>
                  <a:pt x="2460148" y="0"/>
                </a:lnTo>
                <a:lnTo>
                  <a:pt x="2460148" y="2301995"/>
                </a:lnTo>
                <a:lnTo>
                  <a:pt x="0" y="2301995"/>
                </a:lnTo>
                <a:lnTo>
                  <a:pt x="0" y="0"/>
                </a:lnTo>
                <a:close/>
              </a:path>
            </a:pathLst>
          </a:custGeom>
          <a:blipFill>
            <a:blip r:embed="rId4"/>
            <a:stretch>
              <a:fillRect l="-2281" t="-2281" r="-2281" b="-2281"/>
            </a:stretch>
          </a:blipFill>
        </p:spPr>
      </p:sp>
      <p:pic>
        <p:nvPicPr>
          <p:cNvPr id="8" name="Picture 7">
            <a:extLst>
              <a:ext uri="{FF2B5EF4-FFF2-40B4-BE49-F238E27FC236}">
                <a16:creationId xmlns:a16="http://schemas.microsoft.com/office/drawing/2014/main" id="{C6319451-A847-43E8-9150-69ED2383BEDD}"/>
              </a:ext>
            </a:extLst>
          </p:cNvPr>
          <p:cNvPicPr>
            <a:picLocks noChangeAspect="1"/>
          </p:cNvPicPr>
          <p:nvPr/>
        </p:nvPicPr>
        <p:blipFill>
          <a:blip r:embed="rId5"/>
          <a:stretch>
            <a:fillRect/>
          </a:stretch>
        </p:blipFill>
        <p:spPr>
          <a:xfrm>
            <a:off x="278954" y="3328483"/>
            <a:ext cx="8667750" cy="6524625"/>
          </a:xfrm>
          <a:prstGeom prst="rect">
            <a:avLst/>
          </a:prstGeom>
        </p:spPr>
      </p:pic>
      <p:pic>
        <p:nvPicPr>
          <p:cNvPr id="9" name="Picture 8">
            <a:extLst>
              <a:ext uri="{FF2B5EF4-FFF2-40B4-BE49-F238E27FC236}">
                <a16:creationId xmlns:a16="http://schemas.microsoft.com/office/drawing/2014/main" id="{2A7ABE7C-D7EB-40C2-AB8A-511B1DF92DFB}"/>
              </a:ext>
            </a:extLst>
          </p:cNvPr>
          <p:cNvPicPr>
            <a:picLocks noChangeAspect="1"/>
          </p:cNvPicPr>
          <p:nvPr/>
        </p:nvPicPr>
        <p:blipFill>
          <a:blip r:embed="rId6"/>
          <a:stretch>
            <a:fillRect/>
          </a:stretch>
        </p:blipFill>
        <p:spPr>
          <a:xfrm>
            <a:off x="8977184" y="1013461"/>
            <a:ext cx="8629650" cy="4362450"/>
          </a:xfrm>
          <a:prstGeom prst="rect">
            <a:avLst/>
          </a:prstGeom>
        </p:spPr>
      </p:pic>
      <p:pic>
        <p:nvPicPr>
          <p:cNvPr id="10" name="Picture 9">
            <a:extLst>
              <a:ext uri="{FF2B5EF4-FFF2-40B4-BE49-F238E27FC236}">
                <a16:creationId xmlns:a16="http://schemas.microsoft.com/office/drawing/2014/main" id="{096B34DF-A1B8-4946-ACC0-E306D9BC79F7}"/>
              </a:ext>
            </a:extLst>
          </p:cNvPr>
          <p:cNvPicPr>
            <a:picLocks noChangeAspect="1"/>
          </p:cNvPicPr>
          <p:nvPr/>
        </p:nvPicPr>
        <p:blipFill>
          <a:blip r:embed="rId7"/>
          <a:stretch>
            <a:fillRect/>
          </a:stretch>
        </p:blipFill>
        <p:spPr>
          <a:xfrm>
            <a:off x="8961944" y="5480633"/>
            <a:ext cx="8667750" cy="4591050"/>
          </a:xfrm>
          <a:prstGeom prst="rect">
            <a:avLst/>
          </a:prstGeom>
        </p:spPr>
      </p:pic>
      <p:pic>
        <p:nvPicPr>
          <p:cNvPr id="12" name="Picture 11">
            <a:extLst>
              <a:ext uri="{FF2B5EF4-FFF2-40B4-BE49-F238E27FC236}">
                <a16:creationId xmlns:a16="http://schemas.microsoft.com/office/drawing/2014/main" id="{50367313-FC3F-46E9-858C-2D84C35A3833}"/>
              </a:ext>
            </a:extLst>
          </p:cNvPr>
          <p:cNvPicPr>
            <a:picLocks noChangeAspect="1"/>
          </p:cNvPicPr>
          <p:nvPr/>
        </p:nvPicPr>
        <p:blipFill>
          <a:blip r:embed="rId8"/>
          <a:stretch>
            <a:fillRect/>
          </a:stretch>
        </p:blipFill>
        <p:spPr>
          <a:xfrm>
            <a:off x="8333294" y="1475423"/>
            <a:ext cx="9296400" cy="3438525"/>
          </a:xfrm>
          <a:prstGeom prst="rect">
            <a:avLst/>
          </a:prstGeom>
        </p:spPr>
      </p:pic>
    </p:spTree>
    <p:extLst>
      <p:ext uri="{BB962C8B-B14F-4D97-AF65-F5344CB8AC3E}">
        <p14:creationId xmlns:p14="http://schemas.microsoft.com/office/powerpoint/2010/main" val="689082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10"/>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9"/>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7F4DF"/>
        </a:solidFill>
        <a:effectLst/>
      </p:bgPr>
    </p:bg>
    <p:spTree>
      <p:nvGrpSpPr>
        <p:cNvPr id="1" name=""/>
        <p:cNvGrpSpPr/>
        <p:nvPr/>
      </p:nvGrpSpPr>
      <p:grpSpPr>
        <a:xfrm>
          <a:off x="0" y="0"/>
          <a:ext cx="0" cy="0"/>
          <a:chOff x="0" y="0"/>
          <a:chExt cx="0" cy="0"/>
        </a:xfrm>
      </p:grpSpPr>
      <p:sp>
        <p:nvSpPr>
          <p:cNvPr id="2" name="Freeform 2"/>
          <p:cNvSpPr/>
          <p:nvPr/>
        </p:nvSpPr>
        <p:spPr>
          <a:xfrm rot="8173502">
            <a:off x="-2916671" y="5790071"/>
            <a:ext cx="7144292" cy="6936458"/>
          </a:xfrm>
          <a:custGeom>
            <a:avLst/>
            <a:gdLst/>
            <a:ahLst/>
            <a:cxnLst/>
            <a:rect l="l" t="t" r="r" b="b"/>
            <a:pathLst>
              <a:path w="7144292" h="6936458">
                <a:moveTo>
                  <a:pt x="0" y="0"/>
                </a:moveTo>
                <a:lnTo>
                  <a:pt x="7144293" y="0"/>
                </a:lnTo>
                <a:lnTo>
                  <a:pt x="7144293" y="6936458"/>
                </a:lnTo>
                <a:lnTo>
                  <a:pt x="0" y="6936458"/>
                </a:lnTo>
                <a:lnTo>
                  <a:pt x="0" y="0"/>
                </a:lnTo>
                <a:close/>
              </a:path>
            </a:pathLst>
          </a:custGeom>
          <a:blipFill>
            <a:blip r:embed="rId3">
              <a:alphaModFix amt="58000"/>
            </a:blip>
            <a:stretch>
              <a:fillRect/>
            </a:stretch>
          </a:blipFill>
        </p:spPr>
      </p:sp>
      <p:sp>
        <p:nvSpPr>
          <p:cNvPr id="3" name="Freeform 3"/>
          <p:cNvSpPr/>
          <p:nvPr/>
        </p:nvSpPr>
        <p:spPr>
          <a:xfrm rot="-7521018">
            <a:off x="13488901" y="-2650999"/>
            <a:ext cx="6638470" cy="6445351"/>
          </a:xfrm>
          <a:custGeom>
            <a:avLst/>
            <a:gdLst/>
            <a:ahLst/>
            <a:cxnLst/>
            <a:rect l="l" t="t" r="r" b="b"/>
            <a:pathLst>
              <a:path w="6638470" h="6445351">
                <a:moveTo>
                  <a:pt x="0" y="0"/>
                </a:moveTo>
                <a:lnTo>
                  <a:pt x="6638471" y="0"/>
                </a:lnTo>
                <a:lnTo>
                  <a:pt x="6638471" y="6445351"/>
                </a:lnTo>
                <a:lnTo>
                  <a:pt x="0" y="6445351"/>
                </a:lnTo>
                <a:lnTo>
                  <a:pt x="0" y="0"/>
                </a:lnTo>
                <a:close/>
              </a:path>
            </a:pathLst>
          </a:custGeom>
          <a:blipFill>
            <a:blip r:embed="rId3">
              <a:alphaModFix amt="58000"/>
            </a:blip>
            <a:stretch>
              <a:fillRect/>
            </a:stretch>
          </a:blipFill>
        </p:spPr>
      </p:sp>
      <p:sp>
        <p:nvSpPr>
          <p:cNvPr id="4" name="TextBox 4"/>
          <p:cNvSpPr txBox="1"/>
          <p:nvPr/>
        </p:nvSpPr>
        <p:spPr>
          <a:xfrm>
            <a:off x="838200" y="215317"/>
            <a:ext cx="15925800" cy="7439729"/>
          </a:xfrm>
          <a:prstGeom prst="rect">
            <a:avLst/>
          </a:prstGeom>
        </p:spPr>
        <p:txBody>
          <a:bodyPr wrap="square" lIns="0" tIns="0" rIns="0" bIns="0" rtlCol="0" anchor="t">
            <a:spAutoFit/>
          </a:bodyPr>
          <a:lstStyle/>
          <a:p>
            <a:pPr marL="0" marR="0" lvl="0" indent="0" algn="ctr" defTabSz="914400" rtl="0" eaLnBrk="1" fontAlgn="auto" latinLnBrk="0" hangingPunct="1">
              <a:lnSpc>
                <a:spcPts val="5251"/>
              </a:lnSpc>
              <a:spcBef>
                <a:spcPts val="0"/>
              </a:spcBef>
              <a:spcAft>
                <a:spcPts val="0"/>
              </a:spcAft>
              <a:buClrTx/>
              <a:buSzTx/>
              <a:buFontTx/>
              <a:buNone/>
              <a:tabLst/>
              <a:defRPr/>
            </a:pPr>
            <a:r>
              <a:rPr kumimoji="0" lang="en-US" sz="3751" b="0" i="0" u="sng" strike="noStrike" kern="1200" cap="none" spc="0" normalizeH="0" baseline="0" noProof="0" dirty="0">
                <a:ln>
                  <a:noFill/>
                </a:ln>
                <a:solidFill>
                  <a:srgbClr val="51604A"/>
                </a:solidFill>
                <a:effectLst/>
                <a:uLnTx/>
                <a:uFillTx/>
                <a:latin typeface="Maharlika"/>
                <a:ea typeface="Maharlika"/>
                <a:cs typeface="Maharlika"/>
                <a:sym typeface="Maharlika"/>
              </a:rPr>
              <a:t>What to expect in Year 6</a:t>
            </a:r>
            <a:endParaRPr kumimoji="0" lang="en-US" sz="3751" b="0" i="0" u="none" strike="noStrike" kern="1200" cap="none" spc="0" normalizeH="0" baseline="0" noProof="0" dirty="0">
              <a:ln>
                <a:noFill/>
              </a:ln>
              <a:solidFill>
                <a:srgbClr val="51604A"/>
              </a:solidFill>
              <a:effectLst/>
              <a:uLnTx/>
              <a:uFillTx/>
              <a:latin typeface="Maharlika"/>
              <a:ea typeface="Maharlika"/>
              <a:cs typeface="Maharlika"/>
              <a:sym typeface="Maharlika"/>
            </a:endParaRPr>
          </a:p>
          <a:p>
            <a:pPr marL="0" marR="0" lvl="0" indent="0" algn="l" defTabSz="914400" rtl="0" eaLnBrk="1" fontAlgn="auto" latinLnBrk="0" hangingPunct="1">
              <a:lnSpc>
                <a:spcPts val="5251"/>
              </a:lnSpc>
              <a:spcBef>
                <a:spcPts val="0"/>
              </a:spcBef>
              <a:spcAft>
                <a:spcPts val="0"/>
              </a:spcAft>
              <a:buClrTx/>
              <a:buSzTx/>
              <a:buFontTx/>
              <a:buNone/>
              <a:tabLst/>
              <a:defRPr/>
            </a:pPr>
            <a:r>
              <a:rPr kumimoji="0" lang="en-US" sz="3751" b="0" i="0" u="sng" strike="noStrike" kern="1200" cap="none" spc="0" normalizeH="0" baseline="0" noProof="0" dirty="0">
                <a:ln>
                  <a:noFill/>
                </a:ln>
                <a:solidFill>
                  <a:srgbClr val="51604A"/>
                </a:solidFill>
                <a:effectLst/>
                <a:uLnTx/>
                <a:uFillTx/>
                <a:latin typeface="Maharlika"/>
                <a:ea typeface="Maharlika"/>
                <a:cs typeface="Maharlika"/>
                <a:sym typeface="Maharlika"/>
              </a:rPr>
              <a:t>Curriculum</a:t>
            </a:r>
          </a:p>
          <a:p>
            <a:pPr lvl="0">
              <a:lnSpc>
                <a:spcPts val="5251"/>
              </a:lnSpc>
            </a:pPr>
            <a:r>
              <a:rPr lang="en-GB" sz="2800" dirty="0">
                <a:solidFill>
                  <a:srgbClr val="51604A"/>
                </a:solidFill>
                <a:latin typeface="Maharlika"/>
                <a:ea typeface="Maharlika"/>
                <a:cs typeface="Maharlika"/>
                <a:sym typeface="Maharlika"/>
              </a:rPr>
              <a:t>Mathematics</a:t>
            </a:r>
          </a:p>
          <a:p>
            <a:pPr marL="0" marR="0" lvl="0" indent="0" algn="l" defTabSz="914400" rtl="0" eaLnBrk="1" fontAlgn="auto" latinLnBrk="0" hangingPunct="1">
              <a:lnSpc>
                <a:spcPts val="5251"/>
              </a:lnSpc>
              <a:spcBef>
                <a:spcPts val="0"/>
              </a:spcBef>
              <a:spcAft>
                <a:spcPts val="0"/>
              </a:spcAft>
              <a:buClrTx/>
              <a:buSzTx/>
              <a:buFontTx/>
              <a:buNone/>
              <a:tabLst/>
              <a:defRPr/>
            </a:pPr>
            <a:endParaRPr kumimoji="0" lang="en-US" sz="2000" b="0" i="0" u="sng" strike="noStrike" kern="1200" cap="none" spc="0" normalizeH="0" baseline="0" noProof="0" dirty="0">
              <a:ln>
                <a:noFill/>
              </a:ln>
              <a:solidFill>
                <a:srgbClr val="51604A"/>
              </a:solidFill>
              <a:effectLst/>
              <a:uLnTx/>
              <a:uFillTx/>
              <a:latin typeface="Maharlika"/>
              <a:ea typeface="Maharlika"/>
              <a:cs typeface="Maharlika"/>
              <a:sym typeface="Maharlika"/>
            </a:endParaRPr>
          </a:p>
          <a:p>
            <a:pPr marL="0" marR="0" lvl="0" indent="0" algn="l" defTabSz="914400" rtl="0" eaLnBrk="1" fontAlgn="auto" latinLnBrk="0" hangingPunct="1">
              <a:lnSpc>
                <a:spcPts val="5251"/>
              </a:lnSpc>
              <a:spcBef>
                <a:spcPts val="0"/>
              </a:spcBef>
              <a:spcAft>
                <a:spcPts val="0"/>
              </a:spcAft>
              <a:buClrTx/>
              <a:buSzTx/>
              <a:buFontTx/>
              <a:buNone/>
              <a:tabLst/>
              <a:defRPr/>
            </a:pPr>
            <a:endParaRPr kumimoji="0" lang="en-US" sz="2000" b="0" i="0" u="sng" strike="noStrike" kern="1200" cap="none" spc="0" normalizeH="0" baseline="0" noProof="0" dirty="0">
              <a:ln>
                <a:noFill/>
              </a:ln>
              <a:solidFill>
                <a:srgbClr val="51604A"/>
              </a:solidFill>
              <a:effectLst/>
              <a:uLnTx/>
              <a:uFillTx/>
              <a:latin typeface="Maharlika"/>
              <a:ea typeface="Maharlika"/>
              <a:cs typeface="Maharlika"/>
              <a:sym typeface="Maharlika"/>
            </a:endParaRPr>
          </a:p>
          <a:p>
            <a:pPr marL="0" marR="0" lvl="0" indent="0" algn="l" defTabSz="914400" rtl="0" eaLnBrk="1" fontAlgn="auto" latinLnBrk="0" hangingPunct="1">
              <a:lnSpc>
                <a:spcPts val="5251"/>
              </a:lnSpc>
              <a:spcBef>
                <a:spcPts val="0"/>
              </a:spcBef>
              <a:spcAft>
                <a:spcPts val="0"/>
              </a:spcAft>
              <a:buClrTx/>
              <a:buSzTx/>
              <a:buFontTx/>
              <a:buNone/>
              <a:tabLst/>
              <a:defRPr/>
            </a:pPr>
            <a:endParaRPr kumimoji="0" lang="en-US" sz="2000" b="0" i="0" u="sng" strike="noStrike" kern="1200" cap="none" spc="0" normalizeH="0" baseline="0" noProof="0" dirty="0">
              <a:ln>
                <a:noFill/>
              </a:ln>
              <a:solidFill>
                <a:srgbClr val="51604A"/>
              </a:solidFill>
              <a:effectLst/>
              <a:uLnTx/>
              <a:uFillTx/>
              <a:latin typeface="Maharlika"/>
              <a:ea typeface="Maharlika"/>
              <a:cs typeface="Maharlika"/>
              <a:sym typeface="Maharlika"/>
            </a:endParaRPr>
          </a:p>
          <a:p>
            <a:pPr marL="0" marR="0" lvl="0" indent="0" algn="l" defTabSz="914400" rtl="0" eaLnBrk="1" fontAlgn="auto" latinLnBrk="0" hangingPunct="1">
              <a:lnSpc>
                <a:spcPts val="5251"/>
              </a:lnSpc>
              <a:spcBef>
                <a:spcPts val="0"/>
              </a:spcBef>
              <a:spcAft>
                <a:spcPts val="0"/>
              </a:spcAft>
              <a:buClrTx/>
              <a:buSzTx/>
              <a:buFontTx/>
              <a:buNone/>
              <a:tabLst/>
              <a:defRPr/>
            </a:pPr>
            <a:endParaRPr kumimoji="0" lang="en-US" sz="3751" b="0" i="0" u="sng" strike="noStrike" kern="1200" cap="none" spc="0" normalizeH="0" baseline="0" noProof="0" dirty="0">
              <a:ln>
                <a:noFill/>
              </a:ln>
              <a:solidFill>
                <a:srgbClr val="51604A"/>
              </a:solidFill>
              <a:effectLst/>
              <a:uLnTx/>
              <a:uFillTx/>
              <a:latin typeface="Maharlika"/>
              <a:ea typeface="Maharlika"/>
              <a:cs typeface="Maharlika"/>
              <a:sym typeface="Maharlika"/>
            </a:endParaRPr>
          </a:p>
          <a:p>
            <a:pPr marL="0" marR="0" lvl="0" indent="0" algn="l" defTabSz="914400" rtl="0" eaLnBrk="1" fontAlgn="auto" latinLnBrk="0" hangingPunct="1">
              <a:lnSpc>
                <a:spcPts val="5251"/>
              </a:lnSpc>
              <a:spcBef>
                <a:spcPts val="0"/>
              </a:spcBef>
              <a:spcAft>
                <a:spcPts val="0"/>
              </a:spcAft>
              <a:buClrTx/>
              <a:buSzTx/>
              <a:buFontTx/>
              <a:buNone/>
              <a:tabLst/>
              <a:defRPr/>
            </a:pPr>
            <a:endParaRPr kumimoji="0" lang="en-US" sz="3751" b="0" i="0" u="sng" strike="noStrike" kern="1200" cap="none" spc="0" normalizeH="0" baseline="0" noProof="0" dirty="0">
              <a:ln>
                <a:noFill/>
              </a:ln>
              <a:solidFill>
                <a:srgbClr val="51604A"/>
              </a:solidFill>
              <a:effectLst/>
              <a:uLnTx/>
              <a:uFillTx/>
              <a:latin typeface="Maharlika"/>
              <a:ea typeface="Maharlika"/>
              <a:cs typeface="Maharlika"/>
              <a:sym typeface="Maharlika"/>
            </a:endParaRPr>
          </a:p>
          <a:p>
            <a:pPr marL="0" marR="0" lvl="0" indent="0" algn="l" defTabSz="914400" rtl="0" eaLnBrk="1" fontAlgn="auto" latinLnBrk="0" hangingPunct="1">
              <a:lnSpc>
                <a:spcPts val="5251"/>
              </a:lnSpc>
              <a:spcBef>
                <a:spcPts val="0"/>
              </a:spcBef>
              <a:spcAft>
                <a:spcPts val="0"/>
              </a:spcAft>
              <a:buClrTx/>
              <a:buSzTx/>
              <a:buFontTx/>
              <a:buNone/>
              <a:tabLst/>
              <a:defRPr/>
            </a:pPr>
            <a:endParaRPr kumimoji="0" lang="en-US" sz="3751" b="0" i="0" u="sng" strike="noStrike" kern="1200" cap="none" spc="0" normalizeH="0" baseline="0" noProof="0" dirty="0">
              <a:ln>
                <a:noFill/>
              </a:ln>
              <a:solidFill>
                <a:srgbClr val="51604A"/>
              </a:solidFill>
              <a:effectLst/>
              <a:uLnTx/>
              <a:uFillTx/>
              <a:latin typeface="Maharlika"/>
              <a:ea typeface="Maharlika"/>
              <a:cs typeface="Maharlika"/>
              <a:sym typeface="Maharlika"/>
            </a:endParaRPr>
          </a:p>
          <a:p>
            <a:pPr marL="0" marR="0" lvl="0" indent="0" algn="l" defTabSz="914400" rtl="0" eaLnBrk="1" fontAlgn="auto" latinLnBrk="0" hangingPunct="1">
              <a:lnSpc>
                <a:spcPts val="5251"/>
              </a:lnSpc>
              <a:spcBef>
                <a:spcPts val="0"/>
              </a:spcBef>
              <a:spcAft>
                <a:spcPts val="0"/>
              </a:spcAft>
              <a:buClrTx/>
              <a:buSzTx/>
              <a:buFontTx/>
              <a:buNone/>
              <a:tabLst/>
              <a:defRPr/>
            </a:pPr>
            <a:endParaRPr kumimoji="0" lang="en-US" sz="3751" b="0" i="0" u="sng" strike="noStrike" kern="1200" cap="none" spc="0" normalizeH="0" baseline="0" noProof="0" dirty="0">
              <a:ln>
                <a:noFill/>
              </a:ln>
              <a:solidFill>
                <a:srgbClr val="51604A"/>
              </a:solidFill>
              <a:effectLst/>
              <a:uLnTx/>
              <a:uFillTx/>
              <a:latin typeface="Maharlika"/>
              <a:ea typeface="Maharlika"/>
              <a:cs typeface="Maharlika"/>
              <a:sym typeface="Maharlika"/>
            </a:endParaRPr>
          </a:p>
          <a:p>
            <a:pPr marL="0" marR="0" lvl="0" indent="0" algn="l" defTabSz="914400" rtl="0" eaLnBrk="1" fontAlgn="auto" latinLnBrk="0" hangingPunct="1">
              <a:lnSpc>
                <a:spcPts val="5251"/>
              </a:lnSpc>
              <a:spcBef>
                <a:spcPts val="0"/>
              </a:spcBef>
              <a:spcAft>
                <a:spcPts val="0"/>
              </a:spcAft>
              <a:buClrTx/>
              <a:buSzTx/>
              <a:buFontTx/>
              <a:buNone/>
              <a:tabLst/>
              <a:defRPr/>
            </a:pPr>
            <a:endParaRPr kumimoji="0" lang="en-US" sz="3751" b="0" i="0" u="sng" strike="noStrike" kern="1200" cap="none" spc="0" normalizeH="0" baseline="0" noProof="0" dirty="0">
              <a:ln>
                <a:noFill/>
              </a:ln>
              <a:solidFill>
                <a:srgbClr val="51604A"/>
              </a:solidFill>
              <a:effectLst/>
              <a:uLnTx/>
              <a:uFillTx/>
              <a:latin typeface="Maharlika"/>
              <a:ea typeface="Maharlika"/>
              <a:cs typeface="Maharlika"/>
              <a:sym typeface="Maharlika"/>
            </a:endParaRPr>
          </a:p>
        </p:txBody>
      </p:sp>
      <p:sp>
        <p:nvSpPr>
          <p:cNvPr id="5" name="Freeform 5"/>
          <p:cNvSpPr/>
          <p:nvPr/>
        </p:nvSpPr>
        <p:spPr>
          <a:xfrm>
            <a:off x="15827852" y="7673384"/>
            <a:ext cx="2460148" cy="2301995"/>
          </a:xfrm>
          <a:custGeom>
            <a:avLst/>
            <a:gdLst/>
            <a:ahLst/>
            <a:cxnLst/>
            <a:rect l="l" t="t" r="r" b="b"/>
            <a:pathLst>
              <a:path w="2460148" h="2301995">
                <a:moveTo>
                  <a:pt x="0" y="0"/>
                </a:moveTo>
                <a:lnTo>
                  <a:pt x="2460148" y="0"/>
                </a:lnTo>
                <a:lnTo>
                  <a:pt x="2460148" y="2301995"/>
                </a:lnTo>
                <a:lnTo>
                  <a:pt x="0" y="2301995"/>
                </a:lnTo>
                <a:lnTo>
                  <a:pt x="0" y="0"/>
                </a:lnTo>
                <a:close/>
              </a:path>
            </a:pathLst>
          </a:custGeom>
          <a:blipFill>
            <a:blip r:embed="rId4"/>
            <a:stretch>
              <a:fillRect l="-2281" t="-2281" r="-2281" b="-2281"/>
            </a:stretch>
          </a:blipFill>
        </p:spPr>
      </p:sp>
      <p:sp>
        <p:nvSpPr>
          <p:cNvPr id="6" name="Rectangle 1">
            <a:extLst>
              <a:ext uri="{FF2B5EF4-FFF2-40B4-BE49-F238E27FC236}">
                <a16:creationId xmlns:a16="http://schemas.microsoft.com/office/drawing/2014/main" id="{9DEE31CD-25C5-454C-BAED-AE1295352BDC}"/>
              </a:ext>
            </a:extLst>
          </p:cNvPr>
          <p:cNvSpPr>
            <a:spLocks noChangeArrowheads="1"/>
          </p:cNvSpPr>
          <p:nvPr/>
        </p:nvSpPr>
        <p:spPr bwMode="auto">
          <a:xfrm>
            <a:off x="609600" y="2111789"/>
            <a:ext cx="14859000" cy="7056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Maharlika" panose="020B060402020202020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Maharlika" panose="020B0604020202020204" charset="0"/>
              </a:rPr>
              <a:t>Demonstrates secure understanding of place value and the four operations. </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Maharlika" panose="020B0604020202020204" charset="0"/>
              </a:rPr>
              <a:t>Calculates fluently using written and mental methods. </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Maharlika" panose="020B0604020202020204" charset="0"/>
              </a:rPr>
              <a:t>Applies knowledge of fractions, decimals and percentages confidently. </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Maharlika" panose="020B0604020202020204" charset="0"/>
              </a:rPr>
              <a:t>Solves problems involving ratio, proportion and simple algebra. </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Maharlika" panose="020B0604020202020204" charset="0"/>
              </a:rPr>
              <a:t>Measures and calculates with length, mass, capacity, time, area, perimeter and volume. </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Maharlika" panose="020B0604020202020204" charset="0"/>
              </a:rPr>
              <a:t>Converts between units of measure accurately. </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Maharlika" panose="020B0604020202020204" charset="0"/>
              </a:rPr>
              <a:t>Understands the properties of 2D and 3D shapes, angles and position. </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Maharlika" panose="020B0604020202020204" charset="0"/>
              </a:rPr>
              <a:t>Draws, interprets and analyses a range of graphs and charts. </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Maharlika" panose="020B0604020202020204" charset="0"/>
              </a:rPr>
              <a:t>Uses reasoning and problem-solving skills to explain mathematical thinking. </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Maharlika" panose="020B0604020202020204" charset="0"/>
              </a:rPr>
              <a:t>Applies mathematical knowledge confidently to a range of real-life contexts. </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Maharlika" panose="020B0604020202020204" charset="0"/>
              </a:rPr>
              <a:t>Works accurately, efficiently and independently. </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Maharlika" panose="020B0604020202020204" charset="0"/>
              </a:rPr>
              <a:t>Is well prepared for the mathematical demands of secondary school. </a:t>
            </a:r>
          </a:p>
        </p:txBody>
      </p:sp>
    </p:spTree>
    <p:extLst>
      <p:ext uri="{BB962C8B-B14F-4D97-AF65-F5344CB8AC3E}">
        <p14:creationId xmlns:p14="http://schemas.microsoft.com/office/powerpoint/2010/main" val="156154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CAD8C2"/>
        </a:solidFill>
        <a:effectLst/>
      </p:bgPr>
    </p:bg>
    <p:spTree>
      <p:nvGrpSpPr>
        <p:cNvPr id="1" name=""/>
        <p:cNvGrpSpPr/>
        <p:nvPr/>
      </p:nvGrpSpPr>
      <p:grpSpPr>
        <a:xfrm>
          <a:off x="0" y="0"/>
          <a:ext cx="0" cy="0"/>
          <a:chOff x="0" y="0"/>
          <a:chExt cx="0" cy="0"/>
        </a:xfrm>
      </p:grpSpPr>
      <p:sp>
        <p:nvSpPr>
          <p:cNvPr id="2" name="Freeform 2"/>
          <p:cNvSpPr/>
          <p:nvPr/>
        </p:nvSpPr>
        <p:spPr>
          <a:xfrm rot="-5803714">
            <a:off x="-4593780" y="-2692314"/>
            <a:ext cx="9187561" cy="8920286"/>
          </a:xfrm>
          <a:custGeom>
            <a:avLst/>
            <a:gdLst/>
            <a:ahLst/>
            <a:cxnLst/>
            <a:rect l="l" t="t" r="r" b="b"/>
            <a:pathLst>
              <a:path w="9187561" h="8920286">
                <a:moveTo>
                  <a:pt x="0" y="0"/>
                </a:moveTo>
                <a:lnTo>
                  <a:pt x="9187560" y="0"/>
                </a:lnTo>
                <a:lnTo>
                  <a:pt x="9187560" y="8920286"/>
                </a:lnTo>
                <a:lnTo>
                  <a:pt x="0" y="8920286"/>
                </a:lnTo>
                <a:lnTo>
                  <a:pt x="0" y="0"/>
                </a:lnTo>
                <a:close/>
              </a:path>
            </a:pathLst>
          </a:custGeom>
          <a:blipFill>
            <a:blip r:embed="rId3">
              <a:alphaModFix amt="58000"/>
            </a:blip>
            <a:stretch>
              <a:fillRect/>
            </a:stretch>
          </a:blipFill>
        </p:spPr>
      </p:sp>
      <p:sp>
        <p:nvSpPr>
          <p:cNvPr id="3" name="Freeform 3"/>
          <p:cNvSpPr/>
          <p:nvPr/>
        </p:nvSpPr>
        <p:spPr>
          <a:xfrm rot="-8638357">
            <a:off x="15475598" y="3319362"/>
            <a:ext cx="7278094" cy="7066368"/>
          </a:xfrm>
          <a:custGeom>
            <a:avLst/>
            <a:gdLst/>
            <a:ahLst/>
            <a:cxnLst/>
            <a:rect l="l" t="t" r="r" b="b"/>
            <a:pathLst>
              <a:path w="7278094" h="7066368">
                <a:moveTo>
                  <a:pt x="0" y="0"/>
                </a:moveTo>
                <a:lnTo>
                  <a:pt x="7278094" y="0"/>
                </a:lnTo>
                <a:lnTo>
                  <a:pt x="7278094" y="7066368"/>
                </a:lnTo>
                <a:lnTo>
                  <a:pt x="0" y="7066368"/>
                </a:lnTo>
                <a:lnTo>
                  <a:pt x="0" y="0"/>
                </a:lnTo>
                <a:close/>
              </a:path>
            </a:pathLst>
          </a:custGeom>
          <a:blipFill>
            <a:blip r:embed="rId3">
              <a:alphaModFix amt="58000"/>
            </a:blip>
            <a:stretch>
              <a:fillRect/>
            </a:stretch>
          </a:blipFill>
        </p:spPr>
      </p:sp>
      <p:sp>
        <p:nvSpPr>
          <p:cNvPr id="4" name="Freeform 4"/>
          <p:cNvSpPr/>
          <p:nvPr/>
        </p:nvSpPr>
        <p:spPr>
          <a:xfrm>
            <a:off x="14093498" y="6291498"/>
            <a:ext cx="4194502" cy="4411044"/>
          </a:xfrm>
          <a:custGeom>
            <a:avLst/>
            <a:gdLst/>
            <a:ahLst/>
            <a:cxnLst/>
            <a:rect l="l" t="t" r="r" b="b"/>
            <a:pathLst>
              <a:path w="4194502" h="4411044">
                <a:moveTo>
                  <a:pt x="0" y="0"/>
                </a:moveTo>
                <a:lnTo>
                  <a:pt x="4194502" y="0"/>
                </a:lnTo>
                <a:lnTo>
                  <a:pt x="4194502" y="4411045"/>
                </a:lnTo>
                <a:lnTo>
                  <a:pt x="0" y="4411045"/>
                </a:lnTo>
                <a:lnTo>
                  <a:pt x="0" y="0"/>
                </a:lnTo>
                <a:close/>
              </a:path>
            </a:pathLst>
          </a:custGeom>
          <a:blipFill>
            <a:blip r:embed="rId4"/>
            <a:stretch>
              <a:fillRect/>
            </a:stretch>
          </a:blipFill>
        </p:spPr>
      </p:sp>
      <p:sp>
        <p:nvSpPr>
          <p:cNvPr id="5" name="Freeform 5"/>
          <p:cNvSpPr/>
          <p:nvPr/>
        </p:nvSpPr>
        <p:spPr>
          <a:xfrm rot="-10800000">
            <a:off x="696410" y="-524124"/>
            <a:ext cx="4194502" cy="4411044"/>
          </a:xfrm>
          <a:custGeom>
            <a:avLst/>
            <a:gdLst/>
            <a:ahLst/>
            <a:cxnLst/>
            <a:rect l="l" t="t" r="r" b="b"/>
            <a:pathLst>
              <a:path w="4194502" h="4411044">
                <a:moveTo>
                  <a:pt x="0" y="0"/>
                </a:moveTo>
                <a:lnTo>
                  <a:pt x="4194502" y="0"/>
                </a:lnTo>
                <a:lnTo>
                  <a:pt x="4194502" y="4411044"/>
                </a:lnTo>
                <a:lnTo>
                  <a:pt x="0" y="4411044"/>
                </a:lnTo>
                <a:lnTo>
                  <a:pt x="0" y="0"/>
                </a:lnTo>
                <a:close/>
              </a:path>
            </a:pathLst>
          </a:custGeom>
          <a:blipFill>
            <a:blip r:embed="rId4"/>
            <a:stretch>
              <a:fillRect/>
            </a:stretch>
          </a:blipFill>
        </p:spPr>
      </p:sp>
      <p:sp>
        <p:nvSpPr>
          <p:cNvPr id="6" name="TextBox 6"/>
          <p:cNvSpPr txBox="1"/>
          <p:nvPr/>
        </p:nvSpPr>
        <p:spPr>
          <a:xfrm>
            <a:off x="3352800" y="914400"/>
            <a:ext cx="11353800" cy="9613337"/>
          </a:xfrm>
          <a:prstGeom prst="rect">
            <a:avLst/>
          </a:prstGeom>
        </p:spPr>
        <p:txBody>
          <a:bodyPr wrap="square" lIns="0" tIns="0" rIns="0" bIns="0" rtlCol="0" anchor="t">
            <a:spAutoFit/>
          </a:bodyPr>
          <a:lstStyle/>
          <a:p>
            <a:pPr algn="ctr">
              <a:lnSpc>
                <a:spcPts val="4743"/>
              </a:lnSpc>
            </a:pPr>
            <a:r>
              <a:rPr lang="en-US" sz="3388" u="sng" dirty="0">
                <a:solidFill>
                  <a:srgbClr val="51604A"/>
                </a:solidFill>
                <a:latin typeface="Maharlika"/>
                <a:ea typeface="Maharlika"/>
                <a:cs typeface="Maharlika"/>
                <a:sym typeface="Maharlika"/>
              </a:rPr>
              <a:t>Clothing Expectations</a:t>
            </a:r>
          </a:p>
          <a:p>
            <a:pPr algn="ctr">
              <a:lnSpc>
                <a:spcPts val="4743"/>
              </a:lnSpc>
            </a:pPr>
            <a:endParaRPr lang="en-US" sz="3388" dirty="0">
              <a:solidFill>
                <a:srgbClr val="51604A"/>
              </a:solidFill>
              <a:latin typeface="Maharlika"/>
              <a:ea typeface="Maharlika"/>
              <a:cs typeface="Maharlika"/>
              <a:sym typeface="Maharlika"/>
            </a:endParaRPr>
          </a:p>
          <a:p>
            <a:pPr>
              <a:lnSpc>
                <a:spcPts val="4743"/>
              </a:lnSpc>
            </a:pPr>
            <a:r>
              <a:rPr lang="en-US" sz="3388" dirty="0">
                <a:solidFill>
                  <a:srgbClr val="51604A"/>
                </a:solidFill>
                <a:latin typeface="Maharlika"/>
                <a:ea typeface="Maharlika"/>
                <a:cs typeface="Maharlika"/>
                <a:sym typeface="Maharlika"/>
              </a:rPr>
              <a:t>P.E Kit</a:t>
            </a:r>
          </a:p>
          <a:p>
            <a:pPr>
              <a:lnSpc>
                <a:spcPts val="4743"/>
              </a:lnSpc>
            </a:pPr>
            <a:r>
              <a:rPr lang="en-US" sz="3388" dirty="0">
                <a:solidFill>
                  <a:srgbClr val="51604A"/>
                </a:solidFill>
                <a:latin typeface="Maharlika"/>
                <a:ea typeface="Maharlika"/>
                <a:cs typeface="Maharlika"/>
                <a:sym typeface="Maharlika"/>
              </a:rPr>
              <a:t>-black shorts/leggings/trousers, white P.E top (logo) and black jacket, trainers</a:t>
            </a:r>
          </a:p>
          <a:p>
            <a:pPr>
              <a:lnSpc>
                <a:spcPts val="4743"/>
              </a:lnSpc>
            </a:pPr>
            <a:endParaRPr lang="en-US" sz="3388" dirty="0">
              <a:solidFill>
                <a:srgbClr val="51604A"/>
              </a:solidFill>
              <a:latin typeface="Maharlika"/>
              <a:ea typeface="Maharlika"/>
              <a:cs typeface="Maharlika"/>
              <a:sym typeface="Maharlika"/>
            </a:endParaRPr>
          </a:p>
          <a:p>
            <a:pPr>
              <a:lnSpc>
                <a:spcPts val="4743"/>
              </a:lnSpc>
            </a:pPr>
            <a:r>
              <a:rPr lang="en-US" sz="3388" dirty="0">
                <a:solidFill>
                  <a:srgbClr val="51604A"/>
                </a:solidFill>
                <a:latin typeface="Maharlika"/>
                <a:ea typeface="Maharlika"/>
                <a:cs typeface="Maharlika"/>
                <a:sym typeface="Maharlika"/>
              </a:rPr>
              <a:t>Uniform</a:t>
            </a:r>
          </a:p>
          <a:p>
            <a:pPr>
              <a:lnSpc>
                <a:spcPts val="4743"/>
              </a:lnSpc>
            </a:pPr>
            <a:r>
              <a:rPr lang="en-US" sz="3388" dirty="0">
                <a:solidFill>
                  <a:srgbClr val="51604A"/>
                </a:solidFill>
                <a:latin typeface="Maharlika"/>
                <a:ea typeface="Maharlika"/>
                <a:cs typeface="Maharlika"/>
                <a:sym typeface="Maharlika"/>
              </a:rPr>
              <a:t>-white polo top, grey shorts/trousers, pinafore/skirt and jumper (logo), grey/white/black/navy socks, black shoes</a:t>
            </a:r>
          </a:p>
          <a:p>
            <a:pPr>
              <a:lnSpc>
                <a:spcPts val="4743"/>
              </a:lnSpc>
            </a:pPr>
            <a:endParaRPr lang="en-US" sz="3388" dirty="0">
              <a:solidFill>
                <a:srgbClr val="51604A"/>
              </a:solidFill>
              <a:latin typeface="Maharlika"/>
              <a:ea typeface="Maharlika"/>
              <a:cs typeface="Maharlika"/>
              <a:sym typeface="Maharlika"/>
            </a:endParaRPr>
          </a:p>
          <a:p>
            <a:pPr>
              <a:lnSpc>
                <a:spcPts val="4743"/>
              </a:lnSpc>
            </a:pPr>
            <a:r>
              <a:rPr lang="en-US" sz="3388" dirty="0">
                <a:solidFill>
                  <a:srgbClr val="51604A"/>
                </a:solidFill>
                <a:latin typeface="Maharlika"/>
                <a:ea typeface="Maharlika"/>
                <a:cs typeface="Maharlika"/>
                <a:sym typeface="Maharlika"/>
              </a:rPr>
              <a:t>-</a:t>
            </a:r>
          </a:p>
          <a:p>
            <a:pPr>
              <a:lnSpc>
                <a:spcPts val="4743"/>
              </a:lnSpc>
            </a:pPr>
            <a:endParaRPr lang="en-US" sz="3388" dirty="0">
              <a:solidFill>
                <a:srgbClr val="51604A"/>
              </a:solidFill>
              <a:latin typeface="Maharlika"/>
              <a:ea typeface="Maharlika"/>
              <a:cs typeface="Maharlika"/>
              <a:sym typeface="Maharlika"/>
            </a:endParaRPr>
          </a:p>
          <a:p>
            <a:pPr algn="ctr">
              <a:lnSpc>
                <a:spcPts val="4743"/>
              </a:lnSpc>
            </a:pPr>
            <a:endParaRPr lang="en-US" sz="3388" dirty="0">
              <a:solidFill>
                <a:srgbClr val="51604A"/>
              </a:solidFill>
              <a:latin typeface="Maharlika"/>
              <a:ea typeface="Maharlika"/>
              <a:cs typeface="Maharlika"/>
              <a:sym typeface="Maharlika"/>
            </a:endParaRPr>
          </a:p>
          <a:p>
            <a:pPr algn="ctr">
              <a:lnSpc>
                <a:spcPts val="4743"/>
              </a:lnSpc>
            </a:pPr>
            <a:endParaRPr lang="en-US" sz="3388" dirty="0">
              <a:solidFill>
                <a:srgbClr val="51604A"/>
              </a:solidFill>
              <a:latin typeface="Maharlika"/>
              <a:ea typeface="Maharlika"/>
              <a:cs typeface="Maharlika"/>
              <a:sym typeface="Maharlika"/>
            </a:endParaRPr>
          </a:p>
          <a:p>
            <a:pPr algn="ctr">
              <a:lnSpc>
                <a:spcPts val="4743"/>
              </a:lnSpc>
              <a:spcBef>
                <a:spcPct val="0"/>
              </a:spcBef>
            </a:pPr>
            <a:endParaRPr lang="en-US" sz="3388" dirty="0">
              <a:solidFill>
                <a:srgbClr val="51604A"/>
              </a:solidFill>
              <a:latin typeface="Maharlika"/>
              <a:ea typeface="Maharlika"/>
              <a:cs typeface="Maharlika"/>
              <a:sym typeface="Maharlika"/>
            </a:endParaRPr>
          </a:p>
        </p:txBody>
      </p:sp>
      <p:sp>
        <p:nvSpPr>
          <p:cNvPr id="7" name="Freeform 7"/>
          <p:cNvSpPr/>
          <p:nvPr/>
        </p:nvSpPr>
        <p:spPr>
          <a:xfrm>
            <a:off x="14799152" y="7658175"/>
            <a:ext cx="2460148" cy="2301995"/>
          </a:xfrm>
          <a:custGeom>
            <a:avLst/>
            <a:gdLst/>
            <a:ahLst/>
            <a:cxnLst/>
            <a:rect l="l" t="t" r="r" b="b"/>
            <a:pathLst>
              <a:path w="2460148" h="2301995">
                <a:moveTo>
                  <a:pt x="0" y="0"/>
                </a:moveTo>
                <a:lnTo>
                  <a:pt x="2460148" y="0"/>
                </a:lnTo>
                <a:lnTo>
                  <a:pt x="2460148" y="2301996"/>
                </a:lnTo>
                <a:lnTo>
                  <a:pt x="0" y="2301996"/>
                </a:lnTo>
                <a:lnTo>
                  <a:pt x="0" y="0"/>
                </a:lnTo>
                <a:close/>
              </a:path>
            </a:pathLst>
          </a:custGeom>
          <a:blipFill>
            <a:blip r:embed="rId5"/>
            <a:stretch>
              <a:fillRect l="-2281" t="-2281" r="-2281" b="-2281"/>
            </a:stretch>
          </a:blipFill>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AD8C2"/>
        </a:solidFill>
        <a:effectLst/>
      </p:bgPr>
    </p:bg>
    <p:spTree>
      <p:nvGrpSpPr>
        <p:cNvPr id="1" name=""/>
        <p:cNvGrpSpPr/>
        <p:nvPr/>
      </p:nvGrpSpPr>
      <p:grpSpPr>
        <a:xfrm>
          <a:off x="0" y="0"/>
          <a:ext cx="0" cy="0"/>
          <a:chOff x="0" y="0"/>
          <a:chExt cx="0" cy="0"/>
        </a:xfrm>
      </p:grpSpPr>
      <p:sp>
        <p:nvSpPr>
          <p:cNvPr id="2" name="Freeform 2"/>
          <p:cNvSpPr/>
          <p:nvPr/>
        </p:nvSpPr>
        <p:spPr>
          <a:xfrm rot="-5803714">
            <a:off x="-4593780" y="-2692314"/>
            <a:ext cx="9187561" cy="8920286"/>
          </a:xfrm>
          <a:custGeom>
            <a:avLst/>
            <a:gdLst/>
            <a:ahLst/>
            <a:cxnLst/>
            <a:rect l="l" t="t" r="r" b="b"/>
            <a:pathLst>
              <a:path w="9187561" h="8920286">
                <a:moveTo>
                  <a:pt x="0" y="0"/>
                </a:moveTo>
                <a:lnTo>
                  <a:pt x="9187560" y="0"/>
                </a:lnTo>
                <a:lnTo>
                  <a:pt x="9187560" y="8920286"/>
                </a:lnTo>
                <a:lnTo>
                  <a:pt x="0" y="8920286"/>
                </a:lnTo>
                <a:lnTo>
                  <a:pt x="0" y="0"/>
                </a:lnTo>
                <a:close/>
              </a:path>
            </a:pathLst>
          </a:custGeom>
          <a:blipFill>
            <a:blip r:embed="rId3">
              <a:alphaModFix amt="58000"/>
            </a:blip>
            <a:stretch>
              <a:fillRect/>
            </a:stretch>
          </a:blipFill>
        </p:spPr>
      </p:sp>
      <p:sp>
        <p:nvSpPr>
          <p:cNvPr id="3" name="Freeform 3"/>
          <p:cNvSpPr/>
          <p:nvPr/>
        </p:nvSpPr>
        <p:spPr>
          <a:xfrm rot="-8638357">
            <a:off x="15475598" y="3319362"/>
            <a:ext cx="7278094" cy="7066368"/>
          </a:xfrm>
          <a:custGeom>
            <a:avLst/>
            <a:gdLst/>
            <a:ahLst/>
            <a:cxnLst/>
            <a:rect l="l" t="t" r="r" b="b"/>
            <a:pathLst>
              <a:path w="7278094" h="7066368">
                <a:moveTo>
                  <a:pt x="0" y="0"/>
                </a:moveTo>
                <a:lnTo>
                  <a:pt x="7278094" y="0"/>
                </a:lnTo>
                <a:lnTo>
                  <a:pt x="7278094" y="7066368"/>
                </a:lnTo>
                <a:lnTo>
                  <a:pt x="0" y="7066368"/>
                </a:lnTo>
                <a:lnTo>
                  <a:pt x="0" y="0"/>
                </a:lnTo>
                <a:close/>
              </a:path>
            </a:pathLst>
          </a:custGeom>
          <a:blipFill>
            <a:blip r:embed="rId3">
              <a:alphaModFix amt="58000"/>
            </a:blip>
            <a:stretch>
              <a:fillRect/>
            </a:stretch>
          </a:blipFill>
        </p:spPr>
      </p:sp>
      <p:sp>
        <p:nvSpPr>
          <p:cNvPr id="4" name="Freeform 4"/>
          <p:cNvSpPr/>
          <p:nvPr/>
        </p:nvSpPr>
        <p:spPr>
          <a:xfrm>
            <a:off x="14093498" y="6291498"/>
            <a:ext cx="4194502" cy="4411044"/>
          </a:xfrm>
          <a:custGeom>
            <a:avLst/>
            <a:gdLst/>
            <a:ahLst/>
            <a:cxnLst/>
            <a:rect l="l" t="t" r="r" b="b"/>
            <a:pathLst>
              <a:path w="4194502" h="4411044">
                <a:moveTo>
                  <a:pt x="0" y="0"/>
                </a:moveTo>
                <a:lnTo>
                  <a:pt x="4194502" y="0"/>
                </a:lnTo>
                <a:lnTo>
                  <a:pt x="4194502" y="4411045"/>
                </a:lnTo>
                <a:lnTo>
                  <a:pt x="0" y="4411045"/>
                </a:lnTo>
                <a:lnTo>
                  <a:pt x="0" y="0"/>
                </a:lnTo>
                <a:close/>
              </a:path>
            </a:pathLst>
          </a:custGeom>
          <a:blipFill>
            <a:blip r:embed="rId4"/>
            <a:stretch>
              <a:fillRect/>
            </a:stretch>
          </a:blipFill>
        </p:spPr>
      </p:sp>
      <p:sp>
        <p:nvSpPr>
          <p:cNvPr id="5" name="Freeform 5"/>
          <p:cNvSpPr/>
          <p:nvPr/>
        </p:nvSpPr>
        <p:spPr>
          <a:xfrm rot="-10800000">
            <a:off x="696410" y="-524124"/>
            <a:ext cx="4194502" cy="4411044"/>
          </a:xfrm>
          <a:custGeom>
            <a:avLst/>
            <a:gdLst/>
            <a:ahLst/>
            <a:cxnLst/>
            <a:rect l="l" t="t" r="r" b="b"/>
            <a:pathLst>
              <a:path w="4194502" h="4411044">
                <a:moveTo>
                  <a:pt x="0" y="0"/>
                </a:moveTo>
                <a:lnTo>
                  <a:pt x="4194502" y="0"/>
                </a:lnTo>
                <a:lnTo>
                  <a:pt x="4194502" y="4411044"/>
                </a:lnTo>
                <a:lnTo>
                  <a:pt x="0" y="4411044"/>
                </a:lnTo>
                <a:lnTo>
                  <a:pt x="0" y="0"/>
                </a:lnTo>
                <a:close/>
              </a:path>
            </a:pathLst>
          </a:custGeom>
          <a:blipFill>
            <a:blip r:embed="rId4"/>
            <a:stretch>
              <a:fillRect/>
            </a:stretch>
          </a:blipFill>
        </p:spPr>
      </p:sp>
      <p:sp>
        <p:nvSpPr>
          <p:cNvPr id="7" name="Freeform 7"/>
          <p:cNvSpPr/>
          <p:nvPr/>
        </p:nvSpPr>
        <p:spPr>
          <a:xfrm>
            <a:off x="14799152" y="7658175"/>
            <a:ext cx="2460148" cy="2301995"/>
          </a:xfrm>
          <a:custGeom>
            <a:avLst/>
            <a:gdLst/>
            <a:ahLst/>
            <a:cxnLst/>
            <a:rect l="l" t="t" r="r" b="b"/>
            <a:pathLst>
              <a:path w="2460148" h="2301995">
                <a:moveTo>
                  <a:pt x="0" y="0"/>
                </a:moveTo>
                <a:lnTo>
                  <a:pt x="2460148" y="0"/>
                </a:lnTo>
                <a:lnTo>
                  <a:pt x="2460148" y="2301996"/>
                </a:lnTo>
                <a:lnTo>
                  <a:pt x="0" y="2301996"/>
                </a:lnTo>
                <a:lnTo>
                  <a:pt x="0" y="0"/>
                </a:lnTo>
                <a:close/>
              </a:path>
            </a:pathLst>
          </a:custGeom>
          <a:blipFill>
            <a:blip r:embed="rId5"/>
            <a:stretch>
              <a:fillRect l="-2281" t="-2281" r="-2281" b="-2281"/>
            </a:stretch>
          </a:blipFill>
        </p:spPr>
      </p:sp>
      <p:sp>
        <p:nvSpPr>
          <p:cNvPr id="8" name="TextBox 7">
            <a:extLst>
              <a:ext uri="{FF2B5EF4-FFF2-40B4-BE49-F238E27FC236}">
                <a16:creationId xmlns:a16="http://schemas.microsoft.com/office/drawing/2014/main" id="{F3725829-F0A4-425D-AAC0-5B415B6012B4}"/>
              </a:ext>
            </a:extLst>
          </p:cNvPr>
          <p:cNvSpPr txBox="1"/>
          <p:nvPr/>
        </p:nvSpPr>
        <p:spPr>
          <a:xfrm>
            <a:off x="4535180" y="800100"/>
            <a:ext cx="12039600" cy="7897483"/>
          </a:xfrm>
          <a:prstGeom prst="rect">
            <a:avLst/>
          </a:prstGeom>
          <a:noFill/>
        </p:spPr>
        <p:txBody>
          <a:bodyPr wrap="square" rtlCol="0">
            <a:spAutoFit/>
          </a:bodyPr>
          <a:lstStyle/>
          <a:p>
            <a:pPr lvl="0">
              <a:lnSpc>
                <a:spcPts val="4743"/>
              </a:lnSpc>
            </a:pPr>
            <a:r>
              <a:rPr lang="en-US" sz="3388" u="sng" dirty="0">
                <a:solidFill>
                  <a:srgbClr val="51604A"/>
                </a:solidFill>
                <a:latin typeface="Maharlika"/>
                <a:ea typeface="Maharlika"/>
                <a:cs typeface="Maharlika"/>
                <a:sym typeface="Maharlika"/>
              </a:rPr>
              <a:t>Times of the Day/ Typical Day</a:t>
            </a:r>
          </a:p>
          <a:p>
            <a:pPr lvl="0">
              <a:lnSpc>
                <a:spcPts val="4743"/>
              </a:lnSpc>
            </a:pPr>
            <a:r>
              <a:rPr lang="en-US" sz="3388" dirty="0">
                <a:solidFill>
                  <a:srgbClr val="51604A"/>
                </a:solidFill>
                <a:latin typeface="Maharlika"/>
                <a:ea typeface="Maharlika"/>
                <a:cs typeface="Maharlika"/>
                <a:sym typeface="Maharlika"/>
              </a:rPr>
              <a:t>-8:45am- gates open – please line up outside Y6</a:t>
            </a:r>
          </a:p>
          <a:p>
            <a:pPr lvl="0">
              <a:lnSpc>
                <a:spcPts val="4743"/>
              </a:lnSpc>
            </a:pPr>
            <a:r>
              <a:rPr lang="en-US" sz="3388" dirty="0">
                <a:solidFill>
                  <a:srgbClr val="51604A"/>
                </a:solidFill>
                <a:latin typeface="Maharlika"/>
                <a:ea typeface="Maharlika"/>
                <a:cs typeface="Maharlika"/>
                <a:sym typeface="Maharlika"/>
              </a:rPr>
              <a:t>-8:50-9:30- </a:t>
            </a:r>
            <a:r>
              <a:rPr lang="en-US" sz="3388" dirty="0" err="1">
                <a:solidFill>
                  <a:srgbClr val="51604A"/>
                </a:solidFill>
                <a:latin typeface="Maharlika"/>
                <a:ea typeface="Maharlika"/>
                <a:cs typeface="Maharlika"/>
                <a:sym typeface="Maharlika"/>
              </a:rPr>
              <a:t>Maths</a:t>
            </a:r>
            <a:r>
              <a:rPr lang="en-US" sz="3388" dirty="0">
                <a:solidFill>
                  <a:srgbClr val="51604A"/>
                </a:solidFill>
                <a:latin typeface="Maharlika"/>
                <a:ea typeface="Maharlika"/>
                <a:cs typeface="Maharlika"/>
                <a:sym typeface="Maharlika"/>
              </a:rPr>
              <a:t> starter activity + GPS activity/Read</a:t>
            </a:r>
          </a:p>
          <a:p>
            <a:pPr lvl="0">
              <a:lnSpc>
                <a:spcPts val="4743"/>
              </a:lnSpc>
            </a:pPr>
            <a:r>
              <a:rPr lang="en-US" sz="3388" dirty="0">
                <a:solidFill>
                  <a:srgbClr val="51604A"/>
                </a:solidFill>
                <a:latin typeface="Maharlika"/>
                <a:ea typeface="Maharlika"/>
                <a:cs typeface="Maharlika"/>
                <a:sym typeface="Maharlika"/>
              </a:rPr>
              <a:t>9:30-10:35-Maths</a:t>
            </a:r>
          </a:p>
          <a:p>
            <a:pPr lvl="0">
              <a:lnSpc>
                <a:spcPts val="4743"/>
              </a:lnSpc>
            </a:pPr>
            <a:r>
              <a:rPr lang="en-US" sz="3388" dirty="0">
                <a:solidFill>
                  <a:srgbClr val="51604A"/>
                </a:solidFill>
                <a:latin typeface="Maharlika"/>
                <a:ea typeface="Maharlika"/>
                <a:cs typeface="Maharlika"/>
                <a:sym typeface="Maharlika"/>
              </a:rPr>
              <a:t>10:35-10:55- Snack and break</a:t>
            </a:r>
          </a:p>
          <a:p>
            <a:pPr lvl="0">
              <a:lnSpc>
                <a:spcPts val="4743"/>
              </a:lnSpc>
            </a:pPr>
            <a:r>
              <a:rPr lang="en-US" sz="3388" dirty="0">
                <a:solidFill>
                  <a:srgbClr val="51604A"/>
                </a:solidFill>
                <a:latin typeface="Maharlika"/>
                <a:ea typeface="Maharlika"/>
                <a:cs typeface="Maharlika"/>
                <a:sym typeface="Maharlika"/>
              </a:rPr>
              <a:t>10:55-12:15- Guided Reading/Spelling and English</a:t>
            </a:r>
          </a:p>
          <a:p>
            <a:pPr lvl="0">
              <a:lnSpc>
                <a:spcPts val="4743"/>
              </a:lnSpc>
            </a:pPr>
            <a:r>
              <a:rPr lang="en-US" sz="3388" dirty="0">
                <a:solidFill>
                  <a:srgbClr val="51604A"/>
                </a:solidFill>
                <a:latin typeface="Maharlika"/>
                <a:ea typeface="Maharlika"/>
                <a:cs typeface="Maharlika"/>
                <a:sym typeface="Maharlika"/>
              </a:rPr>
              <a:t>11:55-12:15 Reading/ Guided Reading</a:t>
            </a:r>
          </a:p>
          <a:p>
            <a:pPr lvl="0">
              <a:lnSpc>
                <a:spcPts val="4743"/>
              </a:lnSpc>
            </a:pPr>
            <a:r>
              <a:rPr lang="en-US" sz="3388" dirty="0">
                <a:solidFill>
                  <a:srgbClr val="51604A"/>
                </a:solidFill>
                <a:latin typeface="Maharlika"/>
                <a:ea typeface="Maharlika"/>
                <a:cs typeface="Maharlika"/>
                <a:sym typeface="Maharlika"/>
              </a:rPr>
              <a:t>12:15-1:00- Lunch</a:t>
            </a:r>
          </a:p>
          <a:p>
            <a:pPr lvl="0">
              <a:lnSpc>
                <a:spcPts val="4743"/>
              </a:lnSpc>
            </a:pPr>
            <a:r>
              <a:rPr lang="en-US" sz="3388" dirty="0">
                <a:solidFill>
                  <a:srgbClr val="51604A"/>
                </a:solidFill>
                <a:latin typeface="Maharlika"/>
                <a:ea typeface="Maharlika"/>
                <a:cs typeface="Maharlika"/>
                <a:sym typeface="Maharlika"/>
              </a:rPr>
              <a:t>1:00-1:20- Collective Worship</a:t>
            </a:r>
          </a:p>
          <a:p>
            <a:pPr lvl="0">
              <a:lnSpc>
                <a:spcPts val="4743"/>
              </a:lnSpc>
            </a:pPr>
            <a:r>
              <a:rPr lang="en-US" sz="3388" dirty="0">
                <a:solidFill>
                  <a:srgbClr val="51604A"/>
                </a:solidFill>
                <a:latin typeface="Maharlika"/>
                <a:ea typeface="Maharlika"/>
                <a:cs typeface="Maharlika"/>
                <a:sym typeface="Maharlika"/>
              </a:rPr>
              <a:t>1:20-3:15-Foundation Curriculum (History/Geography/P.E/ R.E/ Science/MFL/Music/PSHE/Computing/Art/D.T </a:t>
            </a:r>
            <a:r>
              <a:rPr lang="en-US" sz="3388" dirty="0" err="1">
                <a:solidFill>
                  <a:srgbClr val="51604A"/>
                </a:solidFill>
                <a:latin typeface="Maharlika"/>
                <a:ea typeface="Maharlika"/>
                <a:cs typeface="Maharlika"/>
                <a:sym typeface="Maharlika"/>
              </a:rPr>
              <a:t>etc</a:t>
            </a:r>
            <a:r>
              <a:rPr lang="en-US" sz="3388" dirty="0">
                <a:solidFill>
                  <a:srgbClr val="51604A"/>
                </a:solidFill>
                <a:latin typeface="Maharlika"/>
                <a:ea typeface="Maharlika"/>
                <a:cs typeface="Maharlika"/>
                <a:sym typeface="Maharlika"/>
              </a:rPr>
              <a:t>)</a:t>
            </a:r>
          </a:p>
          <a:p>
            <a:pPr lvl="0">
              <a:lnSpc>
                <a:spcPts val="4743"/>
              </a:lnSpc>
            </a:pPr>
            <a:endParaRPr lang="en-US" sz="3388" dirty="0">
              <a:solidFill>
                <a:srgbClr val="51604A"/>
              </a:solidFill>
              <a:latin typeface="Maharlika"/>
              <a:ea typeface="Maharlika"/>
              <a:cs typeface="Maharlika"/>
              <a:sym typeface="Maharlika"/>
            </a:endParaRPr>
          </a:p>
        </p:txBody>
      </p:sp>
    </p:spTree>
    <p:extLst>
      <p:ext uri="{BB962C8B-B14F-4D97-AF65-F5344CB8AC3E}">
        <p14:creationId xmlns:p14="http://schemas.microsoft.com/office/powerpoint/2010/main" val="41764223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AD8C2"/>
        </a:solidFill>
        <a:effectLst/>
      </p:bgPr>
    </p:bg>
    <p:spTree>
      <p:nvGrpSpPr>
        <p:cNvPr id="1" name=""/>
        <p:cNvGrpSpPr/>
        <p:nvPr/>
      </p:nvGrpSpPr>
      <p:grpSpPr>
        <a:xfrm>
          <a:off x="0" y="0"/>
          <a:ext cx="0" cy="0"/>
          <a:chOff x="0" y="0"/>
          <a:chExt cx="0" cy="0"/>
        </a:xfrm>
      </p:grpSpPr>
      <p:sp>
        <p:nvSpPr>
          <p:cNvPr id="2" name="Freeform 2"/>
          <p:cNvSpPr/>
          <p:nvPr/>
        </p:nvSpPr>
        <p:spPr>
          <a:xfrm rot="-5803714">
            <a:off x="-4593780" y="-2692314"/>
            <a:ext cx="9187561" cy="8920286"/>
          </a:xfrm>
          <a:custGeom>
            <a:avLst/>
            <a:gdLst/>
            <a:ahLst/>
            <a:cxnLst/>
            <a:rect l="l" t="t" r="r" b="b"/>
            <a:pathLst>
              <a:path w="9187561" h="8920286">
                <a:moveTo>
                  <a:pt x="0" y="0"/>
                </a:moveTo>
                <a:lnTo>
                  <a:pt x="9187560" y="0"/>
                </a:lnTo>
                <a:lnTo>
                  <a:pt x="9187560" y="8920286"/>
                </a:lnTo>
                <a:lnTo>
                  <a:pt x="0" y="8920286"/>
                </a:lnTo>
                <a:lnTo>
                  <a:pt x="0" y="0"/>
                </a:lnTo>
                <a:close/>
              </a:path>
            </a:pathLst>
          </a:custGeom>
          <a:blipFill>
            <a:blip r:embed="rId3">
              <a:alphaModFix amt="58000"/>
            </a:blip>
            <a:stretch>
              <a:fillRect/>
            </a:stretch>
          </a:blipFill>
        </p:spPr>
      </p:sp>
      <p:sp>
        <p:nvSpPr>
          <p:cNvPr id="3" name="Freeform 3"/>
          <p:cNvSpPr/>
          <p:nvPr/>
        </p:nvSpPr>
        <p:spPr>
          <a:xfrm rot="-8638357">
            <a:off x="15475598" y="3319362"/>
            <a:ext cx="7278094" cy="7066368"/>
          </a:xfrm>
          <a:custGeom>
            <a:avLst/>
            <a:gdLst/>
            <a:ahLst/>
            <a:cxnLst/>
            <a:rect l="l" t="t" r="r" b="b"/>
            <a:pathLst>
              <a:path w="7278094" h="7066368">
                <a:moveTo>
                  <a:pt x="0" y="0"/>
                </a:moveTo>
                <a:lnTo>
                  <a:pt x="7278094" y="0"/>
                </a:lnTo>
                <a:lnTo>
                  <a:pt x="7278094" y="7066368"/>
                </a:lnTo>
                <a:lnTo>
                  <a:pt x="0" y="7066368"/>
                </a:lnTo>
                <a:lnTo>
                  <a:pt x="0" y="0"/>
                </a:lnTo>
                <a:close/>
              </a:path>
            </a:pathLst>
          </a:custGeom>
          <a:blipFill>
            <a:blip r:embed="rId3">
              <a:alphaModFix amt="58000"/>
            </a:blip>
            <a:stretch>
              <a:fillRect/>
            </a:stretch>
          </a:blipFill>
        </p:spPr>
      </p:sp>
      <p:sp>
        <p:nvSpPr>
          <p:cNvPr id="4" name="Freeform 4"/>
          <p:cNvSpPr/>
          <p:nvPr/>
        </p:nvSpPr>
        <p:spPr>
          <a:xfrm>
            <a:off x="14093498" y="6291498"/>
            <a:ext cx="4194502" cy="4411044"/>
          </a:xfrm>
          <a:custGeom>
            <a:avLst/>
            <a:gdLst/>
            <a:ahLst/>
            <a:cxnLst/>
            <a:rect l="l" t="t" r="r" b="b"/>
            <a:pathLst>
              <a:path w="4194502" h="4411044">
                <a:moveTo>
                  <a:pt x="0" y="0"/>
                </a:moveTo>
                <a:lnTo>
                  <a:pt x="4194502" y="0"/>
                </a:lnTo>
                <a:lnTo>
                  <a:pt x="4194502" y="4411045"/>
                </a:lnTo>
                <a:lnTo>
                  <a:pt x="0" y="4411045"/>
                </a:lnTo>
                <a:lnTo>
                  <a:pt x="0" y="0"/>
                </a:lnTo>
                <a:close/>
              </a:path>
            </a:pathLst>
          </a:custGeom>
          <a:blipFill>
            <a:blip r:embed="rId4"/>
            <a:stretch>
              <a:fillRect/>
            </a:stretch>
          </a:blipFill>
        </p:spPr>
      </p:sp>
      <p:sp>
        <p:nvSpPr>
          <p:cNvPr id="5" name="Freeform 5"/>
          <p:cNvSpPr/>
          <p:nvPr/>
        </p:nvSpPr>
        <p:spPr>
          <a:xfrm rot="-10800000">
            <a:off x="696410" y="-524124"/>
            <a:ext cx="4194502" cy="4411044"/>
          </a:xfrm>
          <a:custGeom>
            <a:avLst/>
            <a:gdLst/>
            <a:ahLst/>
            <a:cxnLst/>
            <a:rect l="l" t="t" r="r" b="b"/>
            <a:pathLst>
              <a:path w="4194502" h="4411044">
                <a:moveTo>
                  <a:pt x="0" y="0"/>
                </a:moveTo>
                <a:lnTo>
                  <a:pt x="4194502" y="0"/>
                </a:lnTo>
                <a:lnTo>
                  <a:pt x="4194502" y="4411044"/>
                </a:lnTo>
                <a:lnTo>
                  <a:pt x="0" y="4411044"/>
                </a:lnTo>
                <a:lnTo>
                  <a:pt x="0" y="0"/>
                </a:lnTo>
                <a:close/>
              </a:path>
            </a:pathLst>
          </a:custGeom>
          <a:blipFill>
            <a:blip r:embed="rId4"/>
            <a:stretch>
              <a:fillRect/>
            </a:stretch>
          </a:blipFill>
        </p:spPr>
      </p:sp>
      <p:sp>
        <p:nvSpPr>
          <p:cNvPr id="6" name="TextBox 6"/>
          <p:cNvSpPr txBox="1"/>
          <p:nvPr/>
        </p:nvSpPr>
        <p:spPr>
          <a:xfrm>
            <a:off x="2590800" y="192884"/>
            <a:ext cx="13258800" cy="8407879"/>
          </a:xfrm>
          <a:prstGeom prst="rect">
            <a:avLst/>
          </a:prstGeom>
        </p:spPr>
        <p:txBody>
          <a:bodyPr wrap="square" lIns="0" tIns="0" rIns="0" bIns="0" rtlCol="0" anchor="t">
            <a:spAutoFit/>
          </a:bodyPr>
          <a:lstStyle/>
          <a:p>
            <a:pPr marL="0" marR="0" lvl="0" indent="0" algn="ctr" defTabSz="914400" rtl="0" eaLnBrk="1" fontAlgn="auto" latinLnBrk="0" hangingPunct="1">
              <a:lnSpc>
                <a:spcPts val="4743"/>
              </a:lnSpc>
              <a:spcBef>
                <a:spcPts val="0"/>
              </a:spcBef>
              <a:spcAft>
                <a:spcPts val="0"/>
              </a:spcAft>
              <a:buClrTx/>
              <a:buSzTx/>
              <a:buFontTx/>
              <a:buNone/>
              <a:tabLst/>
              <a:defRPr/>
            </a:pPr>
            <a:r>
              <a:rPr lang="en-US" sz="3388" u="sng" dirty="0">
                <a:solidFill>
                  <a:srgbClr val="51604A"/>
                </a:solidFill>
                <a:latin typeface="Maharlika"/>
                <a:ea typeface="Maharlika"/>
                <a:cs typeface="Maharlika"/>
                <a:sym typeface="Maharlika"/>
              </a:rPr>
              <a:t>Attendance</a:t>
            </a:r>
          </a:p>
          <a:p>
            <a:pPr marL="0" marR="0" lvl="0" indent="0" algn="ctr" defTabSz="914400" rtl="0" eaLnBrk="1" fontAlgn="auto" latinLnBrk="0" hangingPunct="1">
              <a:lnSpc>
                <a:spcPts val="4743"/>
              </a:lnSpc>
              <a:spcBef>
                <a:spcPts val="0"/>
              </a:spcBef>
              <a:spcAft>
                <a:spcPts val="0"/>
              </a:spcAft>
              <a:buClrTx/>
              <a:buSzTx/>
              <a:buFontTx/>
              <a:buNone/>
              <a:tabLst/>
              <a:defRPr/>
            </a:pPr>
            <a:endParaRPr lang="en-US" sz="3388" u="sng" dirty="0">
              <a:solidFill>
                <a:srgbClr val="51604A"/>
              </a:solidFill>
              <a:latin typeface="Maharlika"/>
              <a:ea typeface="Maharlika"/>
              <a:cs typeface="Maharlika"/>
              <a:sym typeface="Maharlika"/>
            </a:endParaRPr>
          </a:p>
          <a:p>
            <a:pPr marL="457200" marR="0" lvl="0" indent="-457200" defTabSz="914400" rtl="0" eaLnBrk="1" fontAlgn="auto" latinLnBrk="0" hangingPunct="1">
              <a:lnSpc>
                <a:spcPts val="4743"/>
              </a:lnSpc>
              <a:spcBef>
                <a:spcPts val="0"/>
              </a:spcBef>
              <a:spcAft>
                <a:spcPts val="0"/>
              </a:spcAft>
              <a:buClrTx/>
              <a:buSzTx/>
              <a:buFont typeface="Arial" panose="020B0604020202020204" pitchFamily="34" charset="0"/>
              <a:buChar char="•"/>
              <a:tabLst/>
              <a:defRPr/>
            </a:pPr>
            <a:r>
              <a:rPr lang="en-US" sz="3388" dirty="0">
                <a:solidFill>
                  <a:srgbClr val="51604A"/>
                </a:solidFill>
                <a:latin typeface="Maharlika"/>
                <a:ea typeface="Maharlika"/>
                <a:cs typeface="Maharlika"/>
                <a:sym typeface="Maharlika"/>
              </a:rPr>
              <a:t>Education is a priority so it is important your child is in school as much as possible.</a:t>
            </a:r>
          </a:p>
          <a:p>
            <a:pPr marL="457200" marR="0" lvl="0" indent="-457200" defTabSz="914400" rtl="0" eaLnBrk="1" fontAlgn="auto" latinLnBrk="0" hangingPunct="1">
              <a:lnSpc>
                <a:spcPts val="4743"/>
              </a:lnSpc>
              <a:spcBef>
                <a:spcPts val="0"/>
              </a:spcBef>
              <a:spcAft>
                <a:spcPts val="0"/>
              </a:spcAft>
              <a:buClrTx/>
              <a:buSzTx/>
              <a:buFont typeface="Arial" panose="020B0604020202020204" pitchFamily="34" charset="0"/>
              <a:buChar char="•"/>
              <a:tabLst/>
              <a:defRPr/>
            </a:pPr>
            <a:r>
              <a:rPr lang="en-US" sz="3388" dirty="0">
                <a:solidFill>
                  <a:srgbClr val="51604A"/>
                </a:solidFill>
                <a:latin typeface="Maharlika"/>
                <a:ea typeface="Maharlika"/>
                <a:cs typeface="Maharlika"/>
                <a:sym typeface="Maharlika"/>
              </a:rPr>
              <a:t>Please arrive promptly so children feel settled and are ready to learn for their starter activity.</a:t>
            </a:r>
          </a:p>
          <a:p>
            <a:pPr marL="457200" marR="0" lvl="0" indent="-457200" defTabSz="914400" rtl="0" eaLnBrk="1" fontAlgn="auto" latinLnBrk="0" hangingPunct="1">
              <a:lnSpc>
                <a:spcPts val="4743"/>
              </a:lnSpc>
              <a:spcBef>
                <a:spcPts val="0"/>
              </a:spcBef>
              <a:spcAft>
                <a:spcPts val="0"/>
              </a:spcAft>
              <a:buClrTx/>
              <a:buSzTx/>
              <a:buFont typeface="Arial" panose="020B0604020202020204" pitchFamily="34" charset="0"/>
              <a:buChar char="•"/>
              <a:tabLst/>
              <a:defRPr/>
            </a:pPr>
            <a:r>
              <a:rPr lang="en-US" sz="3388" dirty="0">
                <a:solidFill>
                  <a:srgbClr val="51604A"/>
                </a:solidFill>
                <a:latin typeface="Maharlika"/>
                <a:ea typeface="Maharlika"/>
                <a:cs typeface="Maharlika"/>
                <a:sym typeface="Maharlika"/>
              </a:rPr>
              <a:t>Encourage your child to come to school every day unless poorly. Even if they are showing signs of upset, they are often fine once through the door! </a:t>
            </a:r>
          </a:p>
          <a:p>
            <a:pPr marL="0" marR="0" lvl="0" indent="0" algn="ctr" defTabSz="914400" rtl="0" eaLnBrk="1" fontAlgn="auto" latinLnBrk="0" hangingPunct="1">
              <a:lnSpc>
                <a:spcPts val="4743"/>
              </a:lnSpc>
              <a:spcBef>
                <a:spcPts val="0"/>
              </a:spcBef>
              <a:spcAft>
                <a:spcPts val="0"/>
              </a:spcAft>
              <a:buClrTx/>
              <a:buSzTx/>
              <a:buFontTx/>
              <a:buNone/>
              <a:tabLst/>
              <a:defRPr/>
            </a:pPr>
            <a:endParaRPr kumimoji="0" lang="en-US" sz="3388" b="0" i="0" u="none" strike="noStrike" kern="1200" cap="none" spc="0" normalizeH="0" baseline="0" noProof="0" dirty="0">
              <a:ln>
                <a:noFill/>
              </a:ln>
              <a:solidFill>
                <a:srgbClr val="51604A"/>
              </a:solidFill>
              <a:effectLst/>
              <a:uLnTx/>
              <a:uFillTx/>
              <a:latin typeface="Maharlika"/>
              <a:ea typeface="Maharlika"/>
              <a:cs typeface="Maharlika"/>
              <a:sym typeface="Maharlika"/>
            </a:endParaRPr>
          </a:p>
          <a:p>
            <a:pPr marL="0" marR="0" lvl="0" indent="0" algn="ctr" defTabSz="914400" rtl="0" eaLnBrk="1" fontAlgn="auto" latinLnBrk="0" hangingPunct="1">
              <a:lnSpc>
                <a:spcPts val="4743"/>
              </a:lnSpc>
              <a:spcBef>
                <a:spcPts val="0"/>
              </a:spcBef>
              <a:spcAft>
                <a:spcPts val="0"/>
              </a:spcAft>
              <a:buClrTx/>
              <a:buSzTx/>
              <a:buFontTx/>
              <a:buNone/>
              <a:tabLst/>
              <a:defRPr/>
            </a:pPr>
            <a:endParaRPr lang="en-US" sz="3388" dirty="0">
              <a:solidFill>
                <a:srgbClr val="51604A"/>
              </a:solidFill>
              <a:latin typeface="Maharlika"/>
              <a:ea typeface="Maharlika"/>
              <a:cs typeface="Maharlika"/>
              <a:sym typeface="Maharlika"/>
            </a:endParaRPr>
          </a:p>
          <a:p>
            <a:pPr marL="0" marR="0" lvl="0" indent="0" algn="ctr" defTabSz="914400" rtl="0" eaLnBrk="1" fontAlgn="auto" latinLnBrk="0" hangingPunct="1">
              <a:lnSpc>
                <a:spcPts val="4743"/>
              </a:lnSpc>
              <a:spcBef>
                <a:spcPts val="0"/>
              </a:spcBef>
              <a:spcAft>
                <a:spcPts val="0"/>
              </a:spcAft>
              <a:buClrTx/>
              <a:buSzTx/>
              <a:buFontTx/>
              <a:buNone/>
              <a:tabLst/>
              <a:defRPr/>
            </a:pPr>
            <a:endParaRPr kumimoji="0" lang="en-US" sz="3388" b="0" i="0" u="none" strike="noStrike" kern="1200" cap="none" spc="0" normalizeH="0" baseline="0" noProof="0" dirty="0">
              <a:ln>
                <a:noFill/>
              </a:ln>
              <a:solidFill>
                <a:srgbClr val="51604A"/>
              </a:solidFill>
              <a:effectLst/>
              <a:uLnTx/>
              <a:uFillTx/>
              <a:latin typeface="Maharlika"/>
              <a:ea typeface="Maharlika"/>
              <a:cs typeface="Maharlika"/>
              <a:sym typeface="Maharlika"/>
            </a:endParaRPr>
          </a:p>
          <a:p>
            <a:pPr marL="0" marR="0" lvl="0" indent="0" defTabSz="914400" rtl="0" eaLnBrk="1" fontAlgn="auto" latinLnBrk="0" hangingPunct="1">
              <a:lnSpc>
                <a:spcPts val="4743"/>
              </a:lnSpc>
              <a:spcBef>
                <a:spcPts val="0"/>
              </a:spcBef>
              <a:spcAft>
                <a:spcPts val="0"/>
              </a:spcAft>
              <a:buClrTx/>
              <a:buSzTx/>
              <a:buFontTx/>
              <a:buNone/>
              <a:tabLst/>
              <a:defRPr/>
            </a:pPr>
            <a:endParaRPr kumimoji="0" lang="en-US" sz="3388" b="0" i="0" u="none" strike="noStrike" kern="1200" cap="none" spc="0" normalizeH="0" baseline="0" noProof="0" dirty="0">
              <a:ln>
                <a:noFill/>
              </a:ln>
              <a:solidFill>
                <a:srgbClr val="51604A"/>
              </a:solidFill>
              <a:effectLst/>
              <a:uLnTx/>
              <a:uFillTx/>
              <a:latin typeface="Maharlika"/>
              <a:ea typeface="Maharlika"/>
              <a:cs typeface="Maharlika"/>
              <a:sym typeface="Maharlika"/>
            </a:endParaRPr>
          </a:p>
          <a:p>
            <a:pPr marL="0" marR="0" lvl="0" indent="0" algn="ctr" defTabSz="914400" rtl="0" eaLnBrk="1" fontAlgn="auto" latinLnBrk="0" hangingPunct="1">
              <a:lnSpc>
                <a:spcPts val="4743"/>
              </a:lnSpc>
              <a:spcBef>
                <a:spcPts val="0"/>
              </a:spcBef>
              <a:spcAft>
                <a:spcPts val="0"/>
              </a:spcAft>
              <a:buClrTx/>
              <a:buSzTx/>
              <a:buFontTx/>
              <a:buNone/>
              <a:tabLst/>
              <a:defRPr/>
            </a:pPr>
            <a:endParaRPr kumimoji="0" lang="en-US" sz="3388" b="0" i="0" u="none" strike="noStrike" kern="1200" cap="none" spc="0" normalizeH="0" baseline="0" noProof="0" dirty="0">
              <a:ln>
                <a:noFill/>
              </a:ln>
              <a:solidFill>
                <a:srgbClr val="51604A"/>
              </a:solidFill>
              <a:effectLst/>
              <a:uLnTx/>
              <a:uFillTx/>
              <a:latin typeface="Maharlika"/>
              <a:ea typeface="Maharlika"/>
              <a:cs typeface="Maharlika"/>
              <a:sym typeface="Maharlika"/>
            </a:endParaRPr>
          </a:p>
        </p:txBody>
      </p:sp>
      <p:sp>
        <p:nvSpPr>
          <p:cNvPr id="7" name="Freeform 7"/>
          <p:cNvSpPr/>
          <p:nvPr/>
        </p:nvSpPr>
        <p:spPr>
          <a:xfrm>
            <a:off x="14799152" y="7658175"/>
            <a:ext cx="2460148" cy="2301995"/>
          </a:xfrm>
          <a:custGeom>
            <a:avLst/>
            <a:gdLst/>
            <a:ahLst/>
            <a:cxnLst/>
            <a:rect l="l" t="t" r="r" b="b"/>
            <a:pathLst>
              <a:path w="2460148" h="2301995">
                <a:moveTo>
                  <a:pt x="0" y="0"/>
                </a:moveTo>
                <a:lnTo>
                  <a:pt x="2460148" y="0"/>
                </a:lnTo>
                <a:lnTo>
                  <a:pt x="2460148" y="2301996"/>
                </a:lnTo>
                <a:lnTo>
                  <a:pt x="0" y="2301996"/>
                </a:lnTo>
                <a:lnTo>
                  <a:pt x="0" y="0"/>
                </a:lnTo>
                <a:close/>
              </a:path>
            </a:pathLst>
          </a:custGeom>
          <a:blipFill>
            <a:blip r:embed="rId5"/>
            <a:stretch>
              <a:fillRect l="-2281" t="-2281" r="-2281" b="-2281"/>
            </a:stretch>
          </a:blipFill>
        </p:spPr>
      </p:sp>
      <p:pic>
        <p:nvPicPr>
          <p:cNvPr id="8" name="Picture 7">
            <a:extLst>
              <a:ext uri="{FF2B5EF4-FFF2-40B4-BE49-F238E27FC236}">
                <a16:creationId xmlns:a16="http://schemas.microsoft.com/office/drawing/2014/main" id="{9410032F-60B9-483E-9009-BA847C5FEF8D}"/>
              </a:ext>
            </a:extLst>
          </p:cNvPr>
          <p:cNvPicPr>
            <a:picLocks noChangeAspect="1"/>
          </p:cNvPicPr>
          <p:nvPr/>
        </p:nvPicPr>
        <p:blipFill>
          <a:blip r:embed="rId6"/>
          <a:stretch>
            <a:fillRect/>
          </a:stretch>
        </p:blipFill>
        <p:spPr>
          <a:xfrm>
            <a:off x="4105275" y="5912641"/>
            <a:ext cx="10077450" cy="4181475"/>
          </a:xfrm>
          <a:prstGeom prst="rect">
            <a:avLst/>
          </a:prstGeom>
        </p:spPr>
      </p:pic>
    </p:spTree>
    <p:extLst>
      <p:ext uri="{BB962C8B-B14F-4D97-AF65-F5344CB8AC3E}">
        <p14:creationId xmlns:p14="http://schemas.microsoft.com/office/powerpoint/2010/main" val="16775226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CAD8C2"/>
        </a:solidFill>
        <a:effectLst/>
      </p:bgPr>
    </p:bg>
    <p:spTree>
      <p:nvGrpSpPr>
        <p:cNvPr id="1" name=""/>
        <p:cNvGrpSpPr/>
        <p:nvPr/>
      </p:nvGrpSpPr>
      <p:grpSpPr>
        <a:xfrm>
          <a:off x="0" y="0"/>
          <a:ext cx="0" cy="0"/>
          <a:chOff x="0" y="0"/>
          <a:chExt cx="0" cy="0"/>
        </a:xfrm>
      </p:grpSpPr>
      <p:sp>
        <p:nvSpPr>
          <p:cNvPr id="2" name="Freeform 2"/>
          <p:cNvSpPr/>
          <p:nvPr/>
        </p:nvSpPr>
        <p:spPr>
          <a:xfrm rot="-5803714">
            <a:off x="-4593780" y="-2692314"/>
            <a:ext cx="9187561" cy="8920286"/>
          </a:xfrm>
          <a:custGeom>
            <a:avLst/>
            <a:gdLst/>
            <a:ahLst/>
            <a:cxnLst/>
            <a:rect l="l" t="t" r="r" b="b"/>
            <a:pathLst>
              <a:path w="9187561" h="8920286">
                <a:moveTo>
                  <a:pt x="0" y="0"/>
                </a:moveTo>
                <a:lnTo>
                  <a:pt x="9187560" y="0"/>
                </a:lnTo>
                <a:lnTo>
                  <a:pt x="9187560" y="8920286"/>
                </a:lnTo>
                <a:lnTo>
                  <a:pt x="0" y="8920286"/>
                </a:lnTo>
                <a:lnTo>
                  <a:pt x="0" y="0"/>
                </a:lnTo>
                <a:close/>
              </a:path>
            </a:pathLst>
          </a:custGeom>
          <a:blipFill>
            <a:blip r:embed="rId3">
              <a:alphaModFix amt="58000"/>
            </a:blip>
            <a:stretch>
              <a:fillRect/>
            </a:stretch>
          </a:blipFill>
        </p:spPr>
      </p:sp>
      <p:sp>
        <p:nvSpPr>
          <p:cNvPr id="3" name="Freeform 3"/>
          <p:cNvSpPr/>
          <p:nvPr/>
        </p:nvSpPr>
        <p:spPr>
          <a:xfrm rot="-8638357">
            <a:off x="15475598" y="3319362"/>
            <a:ext cx="7278094" cy="7066368"/>
          </a:xfrm>
          <a:custGeom>
            <a:avLst/>
            <a:gdLst/>
            <a:ahLst/>
            <a:cxnLst/>
            <a:rect l="l" t="t" r="r" b="b"/>
            <a:pathLst>
              <a:path w="7278094" h="7066368">
                <a:moveTo>
                  <a:pt x="0" y="0"/>
                </a:moveTo>
                <a:lnTo>
                  <a:pt x="7278094" y="0"/>
                </a:lnTo>
                <a:lnTo>
                  <a:pt x="7278094" y="7066368"/>
                </a:lnTo>
                <a:lnTo>
                  <a:pt x="0" y="7066368"/>
                </a:lnTo>
                <a:lnTo>
                  <a:pt x="0" y="0"/>
                </a:lnTo>
                <a:close/>
              </a:path>
            </a:pathLst>
          </a:custGeom>
          <a:blipFill>
            <a:blip r:embed="rId3">
              <a:alphaModFix amt="58000"/>
            </a:blip>
            <a:stretch>
              <a:fillRect/>
            </a:stretch>
          </a:blipFill>
        </p:spPr>
      </p:sp>
      <p:sp>
        <p:nvSpPr>
          <p:cNvPr id="4" name="Freeform 4"/>
          <p:cNvSpPr/>
          <p:nvPr/>
        </p:nvSpPr>
        <p:spPr>
          <a:xfrm>
            <a:off x="14093498" y="6291498"/>
            <a:ext cx="4194502" cy="4411044"/>
          </a:xfrm>
          <a:custGeom>
            <a:avLst/>
            <a:gdLst/>
            <a:ahLst/>
            <a:cxnLst/>
            <a:rect l="l" t="t" r="r" b="b"/>
            <a:pathLst>
              <a:path w="4194502" h="4411044">
                <a:moveTo>
                  <a:pt x="0" y="0"/>
                </a:moveTo>
                <a:lnTo>
                  <a:pt x="4194502" y="0"/>
                </a:lnTo>
                <a:lnTo>
                  <a:pt x="4194502" y="4411045"/>
                </a:lnTo>
                <a:lnTo>
                  <a:pt x="0" y="4411045"/>
                </a:lnTo>
                <a:lnTo>
                  <a:pt x="0" y="0"/>
                </a:lnTo>
                <a:close/>
              </a:path>
            </a:pathLst>
          </a:custGeom>
          <a:blipFill>
            <a:blip r:embed="rId4"/>
            <a:stretch>
              <a:fillRect/>
            </a:stretch>
          </a:blipFill>
        </p:spPr>
      </p:sp>
      <p:sp>
        <p:nvSpPr>
          <p:cNvPr id="5" name="Freeform 5"/>
          <p:cNvSpPr/>
          <p:nvPr/>
        </p:nvSpPr>
        <p:spPr>
          <a:xfrm rot="-10800000">
            <a:off x="696410" y="-524124"/>
            <a:ext cx="4194502" cy="4411044"/>
          </a:xfrm>
          <a:custGeom>
            <a:avLst/>
            <a:gdLst/>
            <a:ahLst/>
            <a:cxnLst/>
            <a:rect l="l" t="t" r="r" b="b"/>
            <a:pathLst>
              <a:path w="4194502" h="4411044">
                <a:moveTo>
                  <a:pt x="0" y="0"/>
                </a:moveTo>
                <a:lnTo>
                  <a:pt x="4194502" y="0"/>
                </a:lnTo>
                <a:lnTo>
                  <a:pt x="4194502" y="4411044"/>
                </a:lnTo>
                <a:lnTo>
                  <a:pt x="0" y="4411044"/>
                </a:lnTo>
                <a:lnTo>
                  <a:pt x="0" y="0"/>
                </a:lnTo>
                <a:close/>
              </a:path>
            </a:pathLst>
          </a:custGeom>
          <a:blipFill>
            <a:blip r:embed="rId4"/>
            <a:stretch>
              <a:fillRect/>
            </a:stretch>
          </a:blipFill>
        </p:spPr>
      </p:sp>
      <p:sp>
        <p:nvSpPr>
          <p:cNvPr id="6" name="TextBox 6"/>
          <p:cNvSpPr txBox="1"/>
          <p:nvPr/>
        </p:nvSpPr>
        <p:spPr>
          <a:xfrm>
            <a:off x="3577878" y="324731"/>
            <a:ext cx="11353800" cy="4791505"/>
          </a:xfrm>
          <a:prstGeom prst="rect">
            <a:avLst/>
          </a:prstGeom>
        </p:spPr>
        <p:txBody>
          <a:bodyPr wrap="square" lIns="0" tIns="0" rIns="0" bIns="0" rtlCol="0" anchor="t">
            <a:spAutoFit/>
          </a:bodyPr>
          <a:lstStyle/>
          <a:p>
            <a:pPr marL="0" marR="0" lvl="0" indent="0" algn="ctr" defTabSz="914400" rtl="0" eaLnBrk="1" fontAlgn="auto" latinLnBrk="0" hangingPunct="1">
              <a:lnSpc>
                <a:spcPts val="4743"/>
              </a:lnSpc>
              <a:spcBef>
                <a:spcPts val="0"/>
              </a:spcBef>
              <a:spcAft>
                <a:spcPts val="0"/>
              </a:spcAft>
              <a:buClrTx/>
              <a:buSzTx/>
              <a:buFontTx/>
              <a:buNone/>
              <a:tabLst/>
              <a:defRPr/>
            </a:pPr>
            <a:r>
              <a:rPr kumimoji="0" lang="en-US" sz="3388" b="0" i="0" u="sng" strike="noStrike" kern="1200" cap="none" spc="0" normalizeH="0" baseline="0" noProof="0" dirty="0">
                <a:ln>
                  <a:noFill/>
                </a:ln>
                <a:solidFill>
                  <a:srgbClr val="51604A"/>
                </a:solidFill>
                <a:effectLst/>
                <a:uLnTx/>
                <a:uFillTx/>
                <a:latin typeface="Maharlika"/>
                <a:ea typeface="Maharlika"/>
                <a:cs typeface="Maharlika"/>
                <a:sym typeface="Maharlika"/>
              </a:rPr>
              <a:t>SATS</a:t>
            </a:r>
          </a:p>
          <a:p>
            <a:pPr marL="0" marR="0" lvl="0" indent="0" algn="l" defTabSz="914400" rtl="0" eaLnBrk="1" fontAlgn="auto" latinLnBrk="0" hangingPunct="1">
              <a:lnSpc>
                <a:spcPts val="4743"/>
              </a:lnSpc>
              <a:spcBef>
                <a:spcPts val="0"/>
              </a:spcBef>
              <a:spcAft>
                <a:spcPts val="0"/>
              </a:spcAft>
              <a:buClrTx/>
              <a:buSzTx/>
              <a:buFontTx/>
              <a:buNone/>
              <a:tabLst/>
              <a:defRPr/>
            </a:pPr>
            <a:endParaRPr kumimoji="0" lang="en-US" sz="3388" b="0" i="0" u="none" strike="noStrike" kern="1200" cap="none" spc="0" normalizeH="0" baseline="0" noProof="0" dirty="0">
              <a:ln>
                <a:noFill/>
              </a:ln>
              <a:solidFill>
                <a:srgbClr val="51604A"/>
              </a:solidFill>
              <a:effectLst/>
              <a:uLnTx/>
              <a:uFillTx/>
              <a:latin typeface="Maharlika"/>
              <a:ea typeface="Maharlika"/>
              <a:cs typeface="Maharlika"/>
              <a:sym typeface="Maharlika"/>
            </a:endParaRPr>
          </a:p>
          <a:p>
            <a:pPr marL="0" marR="0" lvl="0" indent="0" algn="l" defTabSz="914400" rtl="0" eaLnBrk="1" fontAlgn="auto" latinLnBrk="0" hangingPunct="1">
              <a:lnSpc>
                <a:spcPts val="4743"/>
              </a:lnSpc>
              <a:spcBef>
                <a:spcPts val="0"/>
              </a:spcBef>
              <a:spcAft>
                <a:spcPts val="0"/>
              </a:spcAft>
              <a:buClrTx/>
              <a:buSzTx/>
              <a:buFontTx/>
              <a:buNone/>
              <a:tabLst/>
              <a:defRPr/>
            </a:pPr>
            <a:endParaRPr kumimoji="0" lang="en-US" sz="3388" b="0" i="0" u="none" strike="noStrike" kern="1200" cap="none" spc="0" normalizeH="0" baseline="0" noProof="0" dirty="0">
              <a:ln>
                <a:noFill/>
              </a:ln>
              <a:solidFill>
                <a:srgbClr val="51604A"/>
              </a:solidFill>
              <a:effectLst/>
              <a:uLnTx/>
              <a:uFillTx/>
              <a:latin typeface="Maharlika"/>
              <a:ea typeface="Maharlika"/>
              <a:cs typeface="Maharlika"/>
              <a:sym typeface="Maharlika"/>
            </a:endParaRPr>
          </a:p>
          <a:p>
            <a:pPr marL="0" marR="0" lvl="0" indent="0" algn="l" defTabSz="914400" rtl="0" eaLnBrk="1" fontAlgn="auto" latinLnBrk="0" hangingPunct="1">
              <a:lnSpc>
                <a:spcPts val="4743"/>
              </a:lnSpc>
              <a:spcBef>
                <a:spcPts val="0"/>
              </a:spcBef>
              <a:spcAft>
                <a:spcPts val="0"/>
              </a:spcAft>
              <a:buClrTx/>
              <a:buSzTx/>
              <a:buFontTx/>
              <a:buNone/>
              <a:tabLst/>
              <a:defRPr/>
            </a:pPr>
            <a:r>
              <a:rPr kumimoji="0" lang="en-US" sz="3388" b="0" i="0" u="none" strike="noStrike" kern="1200" cap="none" spc="0" normalizeH="0" baseline="0" noProof="0" dirty="0">
                <a:ln>
                  <a:noFill/>
                </a:ln>
                <a:solidFill>
                  <a:srgbClr val="51604A"/>
                </a:solidFill>
                <a:effectLst/>
                <a:uLnTx/>
                <a:uFillTx/>
                <a:latin typeface="Maharlika"/>
                <a:ea typeface="Maharlika"/>
                <a:cs typeface="Maharlika"/>
                <a:sym typeface="Maharlika"/>
              </a:rPr>
              <a:t>-</a:t>
            </a:r>
          </a:p>
          <a:p>
            <a:pPr marL="0" marR="0" lvl="0" indent="0" algn="l" defTabSz="914400" rtl="0" eaLnBrk="1" fontAlgn="auto" latinLnBrk="0" hangingPunct="1">
              <a:lnSpc>
                <a:spcPts val="4743"/>
              </a:lnSpc>
              <a:spcBef>
                <a:spcPts val="0"/>
              </a:spcBef>
              <a:spcAft>
                <a:spcPts val="0"/>
              </a:spcAft>
              <a:buClrTx/>
              <a:buSzTx/>
              <a:buFontTx/>
              <a:buNone/>
              <a:tabLst/>
              <a:defRPr/>
            </a:pPr>
            <a:endParaRPr kumimoji="0" lang="en-US" sz="3388" b="0" i="0" u="none" strike="noStrike" kern="1200" cap="none" spc="0" normalizeH="0" baseline="0" noProof="0" dirty="0">
              <a:ln>
                <a:noFill/>
              </a:ln>
              <a:solidFill>
                <a:srgbClr val="51604A"/>
              </a:solidFill>
              <a:effectLst/>
              <a:uLnTx/>
              <a:uFillTx/>
              <a:latin typeface="Maharlika"/>
              <a:ea typeface="Maharlika"/>
              <a:cs typeface="Maharlika"/>
              <a:sym typeface="Maharlika"/>
            </a:endParaRPr>
          </a:p>
          <a:p>
            <a:pPr marL="0" marR="0" lvl="0" indent="0" algn="ctr" defTabSz="914400" rtl="0" eaLnBrk="1" fontAlgn="auto" latinLnBrk="0" hangingPunct="1">
              <a:lnSpc>
                <a:spcPts val="4743"/>
              </a:lnSpc>
              <a:spcBef>
                <a:spcPts val="0"/>
              </a:spcBef>
              <a:spcAft>
                <a:spcPts val="0"/>
              </a:spcAft>
              <a:buClrTx/>
              <a:buSzTx/>
              <a:buFontTx/>
              <a:buNone/>
              <a:tabLst/>
              <a:defRPr/>
            </a:pPr>
            <a:endParaRPr kumimoji="0" lang="en-US" sz="3388" b="0" i="0" u="none" strike="noStrike" kern="1200" cap="none" spc="0" normalizeH="0" baseline="0" noProof="0" dirty="0">
              <a:ln>
                <a:noFill/>
              </a:ln>
              <a:solidFill>
                <a:srgbClr val="51604A"/>
              </a:solidFill>
              <a:effectLst/>
              <a:uLnTx/>
              <a:uFillTx/>
              <a:latin typeface="Maharlika"/>
              <a:ea typeface="Maharlika"/>
              <a:cs typeface="Maharlika"/>
              <a:sym typeface="Maharlika"/>
            </a:endParaRPr>
          </a:p>
          <a:p>
            <a:pPr marL="0" marR="0" lvl="0" indent="0" algn="ctr" defTabSz="914400" rtl="0" eaLnBrk="1" fontAlgn="auto" latinLnBrk="0" hangingPunct="1">
              <a:lnSpc>
                <a:spcPts val="4743"/>
              </a:lnSpc>
              <a:spcBef>
                <a:spcPts val="0"/>
              </a:spcBef>
              <a:spcAft>
                <a:spcPts val="0"/>
              </a:spcAft>
              <a:buClrTx/>
              <a:buSzTx/>
              <a:buFontTx/>
              <a:buNone/>
              <a:tabLst/>
              <a:defRPr/>
            </a:pPr>
            <a:endParaRPr kumimoji="0" lang="en-US" sz="3388" b="0" i="0" u="none" strike="noStrike" kern="1200" cap="none" spc="0" normalizeH="0" baseline="0" noProof="0" dirty="0">
              <a:ln>
                <a:noFill/>
              </a:ln>
              <a:solidFill>
                <a:srgbClr val="51604A"/>
              </a:solidFill>
              <a:effectLst/>
              <a:uLnTx/>
              <a:uFillTx/>
              <a:latin typeface="Maharlika"/>
              <a:ea typeface="Maharlika"/>
              <a:cs typeface="Maharlika"/>
              <a:sym typeface="Maharlika"/>
            </a:endParaRPr>
          </a:p>
          <a:p>
            <a:pPr marL="0" marR="0" lvl="0" indent="0" algn="ctr" defTabSz="914400" rtl="0" eaLnBrk="1" fontAlgn="auto" latinLnBrk="0" hangingPunct="1">
              <a:lnSpc>
                <a:spcPts val="4743"/>
              </a:lnSpc>
              <a:spcBef>
                <a:spcPct val="0"/>
              </a:spcBef>
              <a:spcAft>
                <a:spcPts val="0"/>
              </a:spcAft>
              <a:buClrTx/>
              <a:buSzTx/>
              <a:buFontTx/>
              <a:buNone/>
              <a:tabLst/>
              <a:defRPr/>
            </a:pPr>
            <a:endParaRPr kumimoji="0" lang="en-US" sz="3388" b="0" i="0" u="none" strike="noStrike" kern="1200" cap="none" spc="0" normalizeH="0" baseline="0" noProof="0" dirty="0">
              <a:ln>
                <a:noFill/>
              </a:ln>
              <a:solidFill>
                <a:srgbClr val="51604A"/>
              </a:solidFill>
              <a:effectLst/>
              <a:uLnTx/>
              <a:uFillTx/>
              <a:latin typeface="Maharlika"/>
              <a:ea typeface="Maharlika"/>
              <a:cs typeface="Maharlika"/>
              <a:sym typeface="Maharlika"/>
            </a:endParaRPr>
          </a:p>
        </p:txBody>
      </p:sp>
      <p:sp>
        <p:nvSpPr>
          <p:cNvPr id="7" name="Freeform 7"/>
          <p:cNvSpPr/>
          <p:nvPr/>
        </p:nvSpPr>
        <p:spPr>
          <a:xfrm>
            <a:off x="14799152" y="7658175"/>
            <a:ext cx="2460148" cy="2301995"/>
          </a:xfrm>
          <a:custGeom>
            <a:avLst/>
            <a:gdLst/>
            <a:ahLst/>
            <a:cxnLst/>
            <a:rect l="l" t="t" r="r" b="b"/>
            <a:pathLst>
              <a:path w="2460148" h="2301995">
                <a:moveTo>
                  <a:pt x="0" y="0"/>
                </a:moveTo>
                <a:lnTo>
                  <a:pt x="2460148" y="0"/>
                </a:lnTo>
                <a:lnTo>
                  <a:pt x="2460148" y="2301996"/>
                </a:lnTo>
                <a:lnTo>
                  <a:pt x="0" y="2301996"/>
                </a:lnTo>
                <a:lnTo>
                  <a:pt x="0" y="0"/>
                </a:lnTo>
                <a:close/>
              </a:path>
            </a:pathLst>
          </a:custGeom>
          <a:blipFill>
            <a:blip r:embed="rId5"/>
            <a:stretch>
              <a:fillRect l="-2281" t="-2281" r="-2281" b="-2281"/>
            </a:stretch>
          </a:blipFill>
        </p:spPr>
      </p:sp>
      <p:pic>
        <p:nvPicPr>
          <p:cNvPr id="11" name="Picture 10">
            <a:extLst>
              <a:ext uri="{FF2B5EF4-FFF2-40B4-BE49-F238E27FC236}">
                <a16:creationId xmlns:a16="http://schemas.microsoft.com/office/drawing/2014/main" id="{BD7AC2DB-0751-4E8E-A946-4E852D603E39}"/>
              </a:ext>
            </a:extLst>
          </p:cNvPr>
          <p:cNvPicPr>
            <a:picLocks noChangeAspect="1"/>
          </p:cNvPicPr>
          <p:nvPr/>
        </p:nvPicPr>
        <p:blipFill>
          <a:blip r:embed="rId6"/>
          <a:stretch>
            <a:fillRect/>
          </a:stretch>
        </p:blipFill>
        <p:spPr>
          <a:xfrm>
            <a:off x="-113156" y="1713325"/>
            <a:ext cx="8681294" cy="1471952"/>
          </a:xfrm>
          <a:prstGeom prst="rect">
            <a:avLst/>
          </a:prstGeom>
        </p:spPr>
      </p:pic>
      <p:sp>
        <p:nvSpPr>
          <p:cNvPr id="12" name="TextBox 11">
            <a:extLst>
              <a:ext uri="{FF2B5EF4-FFF2-40B4-BE49-F238E27FC236}">
                <a16:creationId xmlns:a16="http://schemas.microsoft.com/office/drawing/2014/main" id="{50F82184-EF26-4F07-8FE0-4AF665369FEB}"/>
              </a:ext>
            </a:extLst>
          </p:cNvPr>
          <p:cNvSpPr txBox="1"/>
          <p:nvPr/>
        </p:nvSpPr>
        <p:spPr>
          <a:xfrm>
            <a:off x="8681295" y="1779691"/>
            <a:ext cx="8253540" cy="1200329"/>
          </a:xfrm>
          <a:prstGeom prst="rect">
            <a:avLst/>
          </a:prstGeom>
          <a:noFill/>
        </p:spPr>
        <p:txBody>
          <a:bodyPr wrap="square" rtlCol="0">
            <a:spAutoFit/>
          </a:bodyPr>
          <a:lstStyle/>
          <a:p>
            <a:pPr algn="ctr"/>
            <a:r>
              <a:rPr lang="en-GB" sz="3600" u="sng" dirty="0"/>
              <a:t>Please do not book any time off before or during this time. </a:t>
            </a:r>
          </a:p>
        </p:txBody>
      </p:sp>
      <p:pic>
        <p:nvPicPr>
          <p:cNvPr id="13" name="Picture 12">
            <a:extLst>
              <a:ext uri="{FF2B5EF4-FFF2-40B4-BE49-F238E27FC236}">
                <a16:creationId xmlns:a16="http://schemas.microsoft.com/office/drawing/2014/main" id="{D044027E-C074-4702-A8A9-22AA65B759C1}"/>
              </a:ext>
            </a:extLst>
          </p:cNvPr>
          <p:cNvPicPr>
            <a:picLocks noChangeAspect="1"/>
          </p:cNvPicPr>
          <p:nvPr/>
        </p:nvPicPr>
        <p:blipFill>
          <a:blip r:embed="rId7"/>
          <a:stretch>
            <a:fillRect/>
          </a:stretch>
        </p:blipFill>
        <p:spPr>
          <a:xfrm>
            <a:off x="61710" y="4297006"/>
            <a:ext cx="7427688" cy="3133679"/>
          </a:xfrm>
          <a:prstGeom prst="rect">
            <a:avLst/>
          </a:prstGeom>
        </p:spPr>
      </p:pic>
      <p:sp>
        <p:nvSpPr>
          <p:cNvPr id="14" name="TextBox 13">
            <a:extLst>
              <a:ext uri="{FF2B5EF4-FFF2-40B4-BE49-F238E27FC236}">
                <a16:creationId xmlns:a16="http://schemas.microsoft.com/office/drawing/2014/main" id="{8999A079-FD35-459B-8EBA-C6E1B409F322}"/>
              </a:ext>
            </a:extLst>
          </p:cNvPr>
          <p:cNvSpPr txBox="1"/>
          <p:nvPr/>
        </p:nvSpPr>
        <p:spPr>
          <a:xfrm>
            <a:off x="402531" y="3595363"/>
            <a:ext cx="3175347" cy="523220"/>
          </a:xfrm>
          <a:prstGeom prst="rect">
            <a:avLst/>
          </a:prstGeom>
          <a:noFill/>
        </p:spPr>
        <p:txBody>
          <a:bodyPr wrap="square" rtlCol="0">
            <a:spAutoFit/>
          </a:bodyPr>
          <a:lstStyle/>
          <a:p>
            <a:r>
              <a:rPr lang="en-GB" sz="2800" u="sng" dirty="0"/>
              <a:t>Last year 25-26</a:t>
            </a:r>
          </a:p>
        </p:txBody>
      </p:sp>
      <p:sp>
        <p:nvSpPr>
          <p:cNvPr id="15" name="Rectangle 14">
            <a:extLst>
              <a:ext uri="{FF2B5EF4-FFF2-40B4-BE49-F238E27FC236}">
                <a16:creationId xmlns:a16="http://schemas.microsoft.com/office/drawing/2014/main" id="{CB183A14-B86D-4E34-9647-F6712442782F}"/>
              </a:ext>
            </a:extLst>
          </p:cNvPr>
          <p:cNvSpPr/>
          <p:nvPr/>
        </p:nvSpPr>
        <p:spPr>
          <a:xfrm>
            <a:off x="1186657" y="942108"/>
            <a:ext cx="16715666" cy="523220"/>
          </a:xfrm>
          <a:prstGeom prst="rect">
            <a:avLst/>
          </a:prstGeom>
        </p:spPr>
        <p:txBody>
          <a:bodyPr wrap="none">
            <a:spAutoFit/>
          </a:bodyPr>
          <a:lstStyle/>
          <a:p>
            <a:r>
              <a:rPr lang="en-GB" sz="2800" dirty="0">
                <a:latin typeface="Maharlika" panose="020B0604020202020204" charset="0"/>
              </a:rPr>
              <a:t>SATs are the Standardised Assessment Tests that are given to children at the end of Key Stage 2. </a:t>
            </a:r>
          </a:p>
        </p:txBody>
      </p:sp>
      <p:pic>
        <p:nvPicPr>
          <p:cNvPr id="16" name="Picture 15">
            <a:extLst>
              <a:ext uri="{FF2B5EF4-FFF2-40B4-BE49-F238E27FC236}">
                <a16:creationId xmlns:a16="http://schemas.microsoft.com/office/drawing/2014/main" id="{7AFC2375-8E96-4599-88D8-FBF61B6AAA56}"/>
              </a:ext>
            </a:extLst>
          </p:cNvPr>
          <p:cNvPicPr>
            <a:picLocks noChangeAspect="1"/>
          </p:cNvPicPr>
          <p:nvPr/>
        </p:nvPicPr>
        <p:blipFill>
          <a:blip r:embed="rId8"/>
          <a:stretch>
            <a:fillRect/>
          </a:stretch>
        </p:blipFill>
        <p:spPr>
          <a:xfrm>
            <a:off x="7153827" y="3422568"/>
            <a:ext cx="11411519" cy="5737860"/>
          </a:xfrm>
          <a:prstGeom prst="rect">
            <a:avLst/>
          </a:prstGeom>
        </p:spPr>
      </p:pic>
    </p:spTree>
    <p:extLst>
      <p:ext uri="{BB962C8B-B14F-4D97-AF65-F5344CB8AC3E}">
        <p14:creationId xmlns:p14="http://schemas.microsoft.com/office/powerpoint/2010/main" val="23037180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AD8C2"/>
        </a:solidFill>
        <a:effectLst/>
      </p:bgPr>
    </p:bg>
    <p:spTree>
      <p:nvGrpSpPr>
        <p:cNvPr id="1" name=""/>
        <p:cNvGrpSpPr/>
        <p:nvPr/>
      </p:nvGrpSpPr>
      <p:grpSpPr>
        <a:xfrm>
          <a:off x="0" y="0"/>
          <a:ext cx="0" cy="0"/>
          <a:chOff x="0" y="0"/>
          <a:chExt cx="0" cy="0"/>
        </a:xfrm>
      </p:grpSpPr>
      <p:sp>
        <p:nvSpPr>
          <p:cNvPr id="2" name="Freeform 2"/>
          <p:cNvSpPr/>
          <p:nvPr/>
        </p:nvSpPr>
        <p:spPr>
          <a:xfrm rot="-5803714">
            <a:off x="-4593780" y="-2692314"/>
            <a:ext cx="9187561" cy="8920286"/>
          </a:xfrm>
          <a:custGeom>
            <a:avLst/>
            <a:gdLst/>
            <a:ahLst/>
            <a:cxnLst/>
            <a:rect l="l" t="t" r="r" b="b"/>
            <a:pathLst>
              <a:path w="9187561" h="8920286">
                <a:moveTo>
                  <a:pt x="0" y="0"/>
                </a:moveTo>
                <a:lnTo>
                  <a:pt x="9187560" y="0"/>
                </a:lnTo>
                <a:lnTo>
                  <a:pt x="9187560" y="8920286"/>
                </a:lnTo>
                <a:lnTo>
                  <a:pt x="0" y="8920286"/>
                </a:lnTo>
                <a:lnTo>
                  <a:pt x="0" y="0"/>
                </a:lnTo>
                <a:close/>
              </a:path>
            </a:pathLst>
          </a:custGeom>
          <a:blipFill>
            <a:blip r:embed="rId3">
              <a:alphaModFix amt="58000"/>
            </a:blip>
            <a:stretch>
              <a:fillRect/>
            </a:stretch>
          </a:blipFill>
        </p:spPr>
      </p:sp>
      <p:sp>
        <p:nvSpPr>
          <p:cNvPr id="3" name="Freeform 3"/>
          <p:cNvSpPr/>
          <p:nvPr/>
        </p:nvSpPr>
        <p:spPr>
          <a:xfrm rot="-8638357">
            <a:off x="15475598" y="3319362"/>
            <a:ext cx="7278094" cy="7066368"/>
          </a:xfrm>
          <a:custGeom>
            <a:avLst/>
            <a:gdLst/>
            <a:ahLst/>
            <a:cxnLst/>
            <a:rect l="l" t="t" r="r" b="b"/>
            <a:pathLst>
              <a:path w="7278094" h="7066368">
                <a:moveTo>
                  <a:pt x="0" y="0"/>
                </a:moveTo>
                <a:lnTo>
                  <a:pt x="7278094" y="0"/>
                </a:lnTo>
                <a:lnTo>
                  <a:pt x="7278094" y="7066368"/>
                </a:lnTo>
                <a:lnTo>
                  <a:pt x="0" y="7066368"/>
                </a:lnTo>
                <a:lnTo>
                  <a:pt x="0" y="0"/>
                </a:lnTo>
                <a:close/>
              </a:path>
            </a:pathLst>
          </a:custGeom>
          <a:blipFill>
            <a:blip r:embed="rId3">
              <a:alphaModFix amt="58000"/>
            </a:blip>
            <a:stretch>
              <a:fillRect/>
            </a:stretch>
          </a:blipFill>
        </p:spPr>
      </p:sp>
      <p:sp>
        <p:nvSpPr>
          <p:cNvPr id="4" name="Freeform 4"/>
          <p:cNvSpPr/>
          <p:nvPr/>
        </p:nvSpPr>
        <p:spPr>
          <a:xfrm>
            <a:off x="14093498" y="6291498"/>
            <a:ext cx="4194502" cy="4411044"/>
          </a:xfrm>
          <a:custGeom>
            <a:avLst/>
            <a:gdLst/>
            <a:ahLst/>
            <a:cxnLst/>
            <a:rect l="l" t="t" r="r" b="b"/>
            <a:pathLst>
              <a:path w="4194502" h="4411044">
                <a:moveTo>
                  <a:pt x="0" y="0"/>
                </a:moveTo>
                <a:lnTo>
                  <a:pt x="4194502" y="0"/>
                </a:lnTo>
                <a:lnTo>
                  <a:pt x="4194502" y="4411045"/>
                </a:lnTo>
                <a:lnTo>
                  <a:pt x="0" y="4411045"/>
                </a:lnTo>
                <a:lnTo>
                  <a:pt x="0" y="0"/>
                </a:lnTo>
                <a:close/>
              </a:path>
            </a:pathLst>
          </a:custGeom>
          <a:blipFill>
            <a:blip r:embed="rId4"/>
            <a:stretch>
              <a:fillRect/>
            </a:stretch>
          </a:blipFill>
        </p:spPr>
      </p:sp>
      <p:sp>
        <p:nvSpPr>
          <p:cNvPr id="5" name="Freeform 5"/>
          <p:cNvSpPr/>
          <p:nvPr/>
        </p:nvSpPr>
        <p:spPr>
          <a:xfrm rot="-10800000">
            <a:off x="696410" y="-524124"/>
            <a:ext cx="4194502" cy="4411044"/>
          </a:xfrm>
          <a:custGeom>
            <a:avLst/>
            <a:gdLst/>
            <a:ahLst/>
            <a:cxnLst/>
            <a:rect l="l" t="t" r="r" b="b"/>
            <a:pathLst>
              <a:path w="4194502" h="4411044">
                <a:moveTo>
                  <a:pt x="0" y="0"/>
                </a:moveTo>
                <a:lnTo>
                  <a:pt x="4194502" y="0"/>
                </a:lnTo>
                <a:lnTo>
                  <a:pt x="4194502" y="4411044"/>
                </a:lnTo>
                <a:lnTo>
                  <a:pt x="0" y="4411044"/>
                </a:lnTo>
                <a:lnTo>
                  <a:pt x="0" y="0"/>
                </a:lnTo>
                <a:close/>
              </a:path>
            </a:pathLst>
          </a:custGeom>
          <a:blipFill>
            <a:blip r:embed="rId4"/>
            <a:stretch>
              <a:fillRect/>
            </a:stretch>
          </a:blipFill>
        </p:spPr>
      </p:sp>
      <p:sp>
        <p:nvSpPr>
          <p:cNvPr id="6" name="TextBox 6"/>
          <p:cNvSpPr txBox="1"/>
          <p:nvPr/>
        </p:nvSpPr>
        <p:spPr>
          <a:xfrm>
            <a:off x="3577878" y="324731"/>
            <a:ext cx="11353800" cy="4791505"/>
          </a:xfrm>
          <a:prstGeom prst="rect">
            <a:avLst/>
          </a:prstGeom>
        </p:spPr>
        <p:txBody>
          <a:bodyPr wrap="square" lIns="0" tIns="0" rIns="0" bIns="0" rtlCol="0" anchor="t">
            <a:spAutoFit/>
          </a:bodyPr>
          <a:lstStyle/>
          <a:p>
            <a:pPr marL="0" marR="0" lvl="0" indent="0" algn="ctr" defTabSz="914400" rtl="0" eaLnBrk="1" fontAlgn="auto" latinLnBrk="0" hangingPunct="1">
              <a:lnSpc>
                <a:spcPts val="4743"/>
              </a:lnSpc>
              <a:spcBef>
                <a:spcPts val="0"/>
              </a:spcBef>
              <a:spcAft>
                <a:spcPts val="0"/>
              </a:spcAft>
              <a:buClrTx/>
              <a:buSzTx/>
              <a:buFontTx/>
              <a:buNone/>
              <a:tabLst/>
              <a:defRPr/>
            </a:pPr>
            <a:r>
              <a:rPr kumimoji="0" lang="en-US" sz="3388" b="0" i="0" u="sng" strike="noStrike" kern="1200" cap="none" spc="0" normalizeH="0" baseline="0" noProof="0" dirty="0">
                <a:ln>
                  <a:noFill/>
                </a:ln>
                <a:solidFill>
                  <a:srgbClr val="51604A"/>
                </a:solidFill>
                <a:effectLst/>
                <a:uLnTx/>
                <a:uFillTx/>
                <a:latin typeface="Maharlika"/>
                <a:ea typeface="Maharlika"/>
                <a:cs typeface="Maharlika"/>
                <a:sym typeface="Maharlika"/>
              </a:rPr>
              <a:t>SATS</a:t>
            </a:r>
          </a:p>
          <a:p>
            <a:pPr marL="0" marR="0" lvl="0" indent="0" defTabSz="914400" rtl="0" eaLnBrk="1" fontAlgn="auto" latinLnBrk="0" hangingPunct="1">
              <a:lnSpc>
                <a:spcPts val="4743"/>
              </a:lnSpc>
              <a:spcBef>
                <a:spcPts val="0"/>
              </a:spcBef>
              <a:spcAft>
                <a:spcPts val="0"/>
              </a:spcAft>
              <a:buClrTx/>
              <a:buSzTx/>
              <a:buFontTx/>
              <a:buNone/>
              <a:tabLst/>
              <a:defRPr/>
            </a:pPr>
            <a:endParaRPr kumimoji="0" lang="en-US" sz="3388" b="0" i="0" strike="noStrike" kern="1200" cap="none" spc="0" normalizeH="0" baseline="0" noProof="0" dirty="0">
              <a:ln>
                <a:noFill/>
              </a:ln>
              <a:solidFill>
                <a:srgbClr val="51604A"/>
              </a:solidFill>
              <a:effectLst/>
              <a:uLnTx/>
              <a:uFillTx/>
              <a:latin typeface="Maharlika"/>
              <a:ea typeface="Maharlika"/>
              <a:cs typeface="Maharlika"/>
              <a:sym typeface="Maharlika"/>
            </a:endParaRPr>
          </a:p>
          <a:p>
            <a:pPr marL="0" marR="0" lvl="0" indent="0" algn="l" defTabSz="914400" rtl="0" eaLnBrk="1" fontAlgn="auto" latinLnBrk="0" hangingPunct="1">
              <a:lnSpc>
                <a:spcPts val="4743"/>
              </a:lnSpc>
              <a:spcBef>
                <a:spcPts val="0"/>
              </a:spcBef>
              <a:spcAft>
                <a:spcPts val="0"/>
              </a:spcAft>
              <a:buClrTx/>
              <a:buSzTx/>
              <a:buFontTx/>
              <a:buNone/>
              <a:tabLst/>
              <a:defRPr/>
            </a:pPr>
            <a:endParaRPr kumimoji="0" lang="en-US" sz="3388" b="0" i="0" u="none" strike="noStrike" kern="1200" cap="none" spc="0" normalizeH="0" baseline="0" noProof="0" dirty="0">
              <a:ln>
                <a:noFill/>
              </a:ln>
              <a:solidFill>
                <a:srgbClr val="51604A"/>
              </a:solidFill>
              <a:effectLst/>
              <a:uLnTx/>
              <a:uFillTx/>
              <a:latin typeface="Maharlika"/>
              <a:ea typeface="Maharlika"/>
              <a:cs typeface="Maharlika"/>
              <a:sym typeface="Maharlika"/>
            </a:endParaRPr>
          </a:p>
          <a:p>
            <a:pPr marL="0" marR="0" lvl="0" indent="0" algn="l" defTabSz="914400" rtl="0" eaLnBrk="1" fontAlgn="auto" latinLnBrk="0" hangingPunct="1">
              <a:lnSpc>
                <a:spcPts val="4743"/>
              </a:lnSpc>
              <a:spcBef>
                <a:spcPts val="0"/>
              </a:spcBef>
              <a:spcAft>
                <a:spcPts val="0"/>
              </a:spcAft>
              <a:buClrTx/>
              <a:buSzTx/>
              <a:buFontTx/>
              <a:buNone/>
              <a:tabLst/>
              <a:defRPr/>
            </a:pPr>
            <a:r>
              <a:rPr kumimoji="0" lang="en-US" sz="3388" b="0" i="0" u="none" strike="noStrike" kern="1200" cap="none" spc="0" normalizeH="0" baseline="0" noProof="0" dirty="0">
                <a:ln>
                  <a:noFill/>
                </a:ln>
                <a:solidFill>
                  <a:srgbClr val="51604A"/>
                </a:solidFill>
                <a:effectLst/>
                <a:uLnTx/>
                <a:uFillTx/>
                <a:latin typeface="Maharlika"/>
                <a:ea typeface="Maharlika"/>
                <a:cs typeface="Maharlika"/>
                <a:sym typeface="Maharlika"/>
              </a:rPr>
              <a:t>-</a:t>
            </a:r>
          </a:p>
          <a:p>
            <a:pPr marL="0" marR="0" lvl="0" indent="0" algn="l" defTabSz="914400" rtl="0" eaLnBrk="1" fontAlgn="auto" latinLnBrk="0" hangingPunct="1">
              <a:lnSpc>
                <a:spcPts val="4743"/>
              </a:lnSpc>
              <a:spcBef>
                <a:spcPts val="0"/>
              </a:spcBef>
              <a:spcAft>
                <a:spcPts val="0"/>
              </a:spcAft>
              <a:buClrTx/>
              <a:buSzTx/>
              <a:buFontTx/>
              <a:buNone/>
              <a:tabLst/>
              <a:defRPr/>
            </a:pPr>
            <a:endParaRPr kumimoji="0" lang="en-US" sz="3388" b="0" i="0" u="none" strike="noStrike" kern="1200" cap="none" spc="0" normalizeH="0" baseline="0" noProof="0" dirty="0">
              <a:ln>
                <a:noFill/>
              </a:ln>
              <a:solidFill>
                <a:srgbClr val="51604A"/>
              </a:solidFill>
              <a:effectLst/>
              <a:uLnTx/>
              <a:uFillTx/>
              <a:latin typeface="Maharlika"/>
              <a:ea typeface="Maharlika"/>
              <a:cs typeface="Maharlika"/>
              <a:sym typeface="Maharlika"/>
            </a:endParaRPr>
          </a:p>
          <a:p>
            <a:pPr marL="0" marR="0" lvl="0" indent="0" algn="ctr" defTabSz="914400" rtl="0" eaLnBrk="1" fontAlgn="auto" latinLnBrk="0" hangingPunct="1">
              <a:lnSpc>
                <a:spcPts val="4743"/>
              </a:lnSpc>
              <a:spcBef>
                <a:spcPts val="0"/>
              </a:spcBef>
              <a:spcAft>
                <a:spcPts val="0"/>
              </a:spcAft>
              <a:buClrTx/>
              <a:buSzTx/>
              <a:buFontTx/>
              <a:buNone/>
              <a:tabLst/>
              <a:defRPr/>
            </a:pPr>
            <a:endParaRPr kumimoji="0" lang="en-US" sz="3388" b="0" i="0" u="none" strike="noStrike" kern="1200" cap="none" spc="0" normalizeH="0" baseline="0" noProof="0" dirty="0">
              <a:ln>
                <a:noFill/>
              </a:ln>
              <a:solidFill>
                <a:srgbClr val="51604A"/>
              </a:solidFill>
              <a:effectLst/>
              <a:uLnTx/>
              <a:uFillTx/>
              <a:latin typeface="Maharlika"/>
              <a:ea typeface="Maharlika"/>
              <a:cs typeface="Maharlika"/>
              <a:sym typeface="Maharlika"/>
            </a:endParaRPr>
          </a:p>
          <a:p>
            <a:pPr marL="0" marR="0" lvl="0" indent="0" algn="ctr" defTabSz="914400" rtl="0" eaLnBrk="1" fontAlgn="auto" latinLnBrk="0" hangingPunct="1">
              <a:lnSpc>
                <a:spcPts val="4743"/>
              </a:lnSpc>
              <a:spcBef>
                <a:spcPts val="0"/>
              </a:spcBef>
              <a:spcAft>
                <a:spcPts val="0"/>
              </a:spcAft>
              <a:buClrTx/>
              <a:buSzTx/>
              <a:buFontTx/>
              <a:buNone/>
              <a:tabLst/>
              <a:defRPr/>
            </a:pPr>
            <a:endParaRPr kumimoji="0" lang="en-US" sz="3388" b="0" i="0" u="none" strike="noStrike" kern="1200" cap="none" spc="0" normalizeH="0" baseline="0" noProof="0" dirty="0">
              <a:ln>
                <a:noFill/>
              </a:ln>
              <a:solidFill>
                <a:srgbClr val="51604A"/>
              </a:solidFill>
              <a:effectLst/>
              <a:uLnTx/>
              <a:uFillTx/>
              <a:latin typeface="Maharlika"/>
              <a:ea typeface="Maharlika"/>
              <a:cs typeface="Maharlika"/>
              <a:sym typeface="Maharlika"/>
            </a:endParaRPr>
          </a:p>
          <a:p>
            <a:pPr marL="0" marR="0" lvl="0" indent="0" algn="ctr" defTabSz="914400" rtl="0" eaLnBrk="1" fontAlgn="auto" latinLnBrk="0" hangingPunct="1">
              <a:lnSpc>
                <a:spcPts val="4743"/>
              </a:lnSpc>
              <a:spcBef>
                <a:spcPct val="0"/>
              </a:spcBef>
              <a:spcAft>
                <a:spcPts val="0"/>
              </a:spcAft>
              <a:buClrTx/>
              <a:buSzTx/>
              <a:buFontTx/>
              <a:buNone/>
              <a:tabLst/>
              <a:defRPr/>
            </a:pPr>
            <a:endParaRPr kumimoji="0" lang="en-US" sz="3388" b="0" i="0" u="none" strike="noStrike" kern="1200" cap="none" spc="0" normalizeH="0" baseline="0" noProof="0" dirty="0">
              <a:ln>
                <a:noFill/>
              </a:ln>
              <a:solidFill>
                <a:srgbClr val="51604A"/>
              </a:solidFill>
              <a:effectLst/>
              <a:uLnTx/>
              <a:uFillTx/>
              <a:latin typeface="Maharlika"/>
              <a:ea typeface="Maharlika"/>
              <a:cs typeface="Maharlika"/>
              <a:sym typeface="Maharlika"/>
            </a:endParaRPr>
          </a:p>
        </p:txBody>
      </p:sp>
      <p:sp>
        <p:nvSpPr>
          <p:cNvPr id="7" name="Freeform 7"/>
          <p:cNvSpPr/>
          <p:nvPr/>
        </p:nvSpPr>
        <p:spPr>
          <a:xfrm>
            <a:off x="14799152" y="7658175"/>
            <a:ext cx="2460148" cy="2301995"/>
          </a:xfrm>
          <a:custGeom>
            <a:avLst/>
            <a:gdLst/>
            <a:ahLst/>
            <a:cxnLst/>
            <a:rect l="l" t="t" r="r" b="b"/>
            <a:pathLst>
              <a:path w="2460148" h="2301995">
                <a:moveTo>
                  <a:pt x="0" y="0"/>
                </a:moveTo>
                <a:lnTo>
                  <a:pt x="2460148" y="0"/>
                </a:lnTo>
                <a:lnTo>
                  <a:pt x="2460148" y="2301996"/>
                </a:lnTo>
                <a:lnTo>
                  <a:pt x="0" y="2301996"/>
                </a:lnTo>
                <a:lnTo>
                  <a:pt x="0" y="0"/>
                </a:lnTo>
                <a:close/>
              </a:path>
            </a:pathLst>
          </a:custGeom>
          <a:blipFill>
            <a:blip r:embed="rId5"/>
            <a:stretch>
              <a:fillRect l="-2281" t="-2281" r="-2281" b="-2281"/>
            </a:stretch>
          </a:blipFill>
        </p:spPr>
      </p:sp>
      <p:pic>
        <p:nvPicPr>
          <p:cNvPr id="8" name="Picture 7">
            <a:extLst>
              <a:ext uri="{FF2B5EF4-FFF2-40B4-BE49-F238E27FC236}">
                <a16:creationId xmlns:a16="http://schemas.microsoft.com/office/drawing/2014/main" id="{318437AF-1543-4ED8-A01B-6F60FD25139F}"/>
              </a:ext>
            </a:extLst>
          </p:cNvPr>
          <p:cNvPicPr>
            <a:picLocks noChangeAspect="1"/>
          </p:cNvPicPr>
          <p:nvPr/>
        </p:nvPicPr>
        <p:blipFill>
          <a:blip r:embed="rId6"/>
          <a:stretch>
            <a:fillRect/>
          </a:stretch>
        </p:blipFill>
        <p:spPr>
          <a:xfrm>
            <a:off x="360332" y="1767829"/>
            <a:ext cx="8210550" cy="3648075"/>
          </a:xfrm>
          <a:prstGeom prst="rect">
            <a:avLst/>
          </a:prstGeom>
        </p:spPr>
      </p:pic>
      <p:pic>
        <p:nvPicPr>
          <p:cNvPr id="9" name="Picture 8">
            <a:extLst>
              <a:ext uri="{FF2B5EF4-FFF2-40B4-BE49-F238E27FC236}">
                <a16:creationId xmlns:a16="http://schemas.microsoft.com/office/drawing/2014/main" id="{F407BF7B-56EE-48CB-8A3F-3008B9EA5C1E}"/>
              </a:ext>
            </a:extLst>
          </p:cNvPr>
          <p:cNvPicPr>
            <a:picLocks noChangeAspect="1"/>
          </p:cNvPicPr>
          <p:nvPr/>
        </p:nvPicPr>
        <p:blipFill>
          <a:blip r:embed="rId7"/>
          <a:stretch>
            <a:fillRect/>
          </a:stretch>
        </p:blipFill>
        <p:spPr>
          <a:xfrm>
            <a:off x="7732701" y="5335508"/>
            <a:ext cx="10225447" cy="4754557"/>
          </a:xfrm>
          <a:prstGeom prst="rect">
            <a:avLst/>
          </a:prstGeom>
        </p:spPr>
      </p:pic>
      <p:pic>
        <p:nvPicPr>
          <p:cNvPr id="10" name="Picture 9">
            <a:extLst>
              <a:ext uri="{FF2B5EF4-FFF2-40B4-BE49-F238E27FC236}">
                <a16:creationId xmlns:a16="http://schemas.microsoft.com/office/drawing/2014/main" id="{88A3EFFC-EBD5-404F-89AD-82E5A0283114}"/>
              </a:ext>
            </a:extLst>
          </p:cNvPr>
          <p:cNvPicPr>
            <a:picLocks noChangeAspect="1"/>
          </p:cNvPicPr>
          <p:nvPr/>
        </p:nvPicPr>
        <p:blipFill>
          <a:blip r:embed="rId8"/>
          <a:stretch>
            <a:fillRect/>
          </a:stretch>
        </p:blipFill>
        <p:spPr>
          <a:xfrm>
            <a:off x="9254778" y="1119336"/>
            <a:ext cx="8444438" cy="3878596"/>
          </a:xfrm>
          <a:prstGeom prst="rect">
            <a:avLst/>
          </a:prstGeom>
        </p:spPr>
      </p:pic>
    </p:spTree>
    <p:extLst>
      <p:ext uri="{BB962C8B-B14F-4D97-AF65-F5344CB8AC3E}">
        <p14:creationId xmlns:p14="http://schemas.microsoft.com/office/powerpoint/2010/main" val="38729685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CAD8C2"/>
        </a:solidFill>
        <a:effectLst/>
      </p:bgPr>
    </p:bg>
    <p:spTree>
      <p:nvGrpSpPr>
        <p:cNvPr id="1" name=""/>
        <p:cNvGrpSpPr/>
        <p:nvPr/>
      </p:nvGrpSpPr>
      <p:grpSpPr>
        <a:xfrm>
          <a:off x="0" y="0"/>
          <a:ext cx="0" cy="0"/>
          <a:chOff x="0" y="0"/>
          <a:chExt cx="0" cy="0"/>
        </a:xfrm>
      </p:grpSpPr>
      <p:sp>
        <p:nvSpPr>
          <p:cNvPr id="2" name="Freeform 2"/>
          <p:cNvSpPr/>
          <p:nvPr/>
        </p:nvSpPr>
        <p:spPr>
          <a:xfrm rot="-5803714">
            <a:off x="-4593780" y="-2692314"/>
            <a:ext cx="9187561" cy="8920286"/>
          </a:xfrm>
          <a:custGeom>
            <a:avLst/>
            <a:gdLst/>
            <a:ahLst/>
            <a:cxnLst/>
            <a:rect l="l" t="t" r="r" b="b"/>
            <a:pathLst>
              <a:path w="9187561" h="8920286">
                <a:moveTo>
                  <a:pt x="0" y="0"/>
                </a:moveTo>
                <a:lnTo>
                  <a:pt x="9187560" y="0"/>
                </a:lnTo>
                <a:lnTo>
                  <a:pt x="9187560" y="8920286"/>
                </a:lnTo>
                <a:lnTo>
                  <a:pt x="0" y="8920286"/>
                </a:lnTo>
                <a:lnTo>
                  <a:pt x="0" y="0"/>
                </a:lnTo>
                <a:close/>
              </a:path>
            </a:pathLst>
          </a:custGeom>
          <a:blipFill>
            <a:blip r:embed="rId3">
              <a:alphaModFix amt="58000"/>
            </a:blip>
            <a:stretch>
              <a:fillRect/>
            </a:stretch>
          </a:blipFill>
        </p:spPr>
      </p:sp>
      <p:sp>
        <p:nvSpPr>
          <p:cNvPr id="3" name="Freeform 3"/>
          <p:cNvSpPr/>
          <p:nvPr/>
        </p:nvSpPr>
        <p:spPr>
          <a:xfrm rot="-8638357">
            <a:off x="15475598" y="3319362"/>
            <a:ext cx="7278094" cy="7066368"/>
          </a:xfrm>
          <a:custGeom>
            <a:avLst/>
            <a:gdLst/>
            <a:ahLst/>
            <a:cxnLst/>
            <a:rect l="l" t="t" r="r" b="b"/>
            <a:pathLst>
              <a:path w="7278094" h="7066368">
                <a:moveTo>
                  <a:pt x="0" y="0"/>
                </a:moveTo>
                <a:lnTo>
                  <a:pt x="7278094" y="0"/>
                </a:lnTo>
                <a:lnTo>
                  <a:pt x="7278094" y="7066368"/>
                </a:lnTo>
                <a:lnTo>
                  <a:pt x="0" y="7066368"/>
                </a:lnTo>
                <a:lnTo>
                  <a:pt x="0" y="0"/>
                </a:lnTo>
                <a:close/>
              </a:path>
            </a:pathLst>
          </a:custGeom>
          <a:blipFill>
            <a:blip r:embed="rId3">
              <a:alphaModFix amt="58000"/>
            </a:blip>
            <a:stretch>
              <a:fillRect/>
            </a:stretch>
          </a:blipFill>
        </p:spPr>
      </p:sp>
      <p:sp>
        <p:nvSpPr>
          <p:cNvPr id="4" name="Freeform 4"/>
          <p:cNvSpPr/>
          <p:nvPr/>
        </p:nvSpPr>
        <p:spPr>
          <a:xfrm>
            <a:off x="14093498" y="6291498"/>
            <a:ext cx="4194502" cy="4411044"/>
          </a:xfrm>
          <a:custGeom>
            <a:avLst/>
            <a:gdLst/>
            <a:ahLst/>
            <a:cxnLst/>
            <a:rect l="l" t="t" r="r" b="b"/>
            <a:pathLst>
              <a:path w="4194502" h="4411044">
                <a:moveTo>
                  <a:pt x="0" y="0"/>
                </a:moveTo>
                <a:lnTo>
                  <a:pt x="4194502" y="0"/>
                </a:lnTo>
                <a:lnTo>
                  <a:pt x="4194502" y="4411045"/>
                </a:lnTo>
                <a:lnTo>
                  <a:pt x="0" y="4411045"/>
                </a:lnTo>
                <a:lnTo>
                  <a:pt x="0" y="0"/>
                </a:lnTo>
                <a:close/>
              </a:path>
            </a:pathLst>
          </a:custGeom>
          <a:blipFill>
            <a:blip r:embed="rId4"/>
            <a:stretch>
              <a:fillRect/>
            </a:stretch>
          </a:blipFill>
        </p:spPr>
      </p:sp>
      <p:sp>
        <p:nvSpPr>
          <p:cNvPr id="5" name="Freeform 5"/>
          <p:cNvSpPr/>
          <p:nvPr/>
        </p:nvSpPr>
        <p:spPr>
          <a:xfrm rot="-10800000">
            <a:off x="696410" y="-524124"/>
            <a:ext cx="4194502" cy="4411044"/>
          </a:xfrm>
          <a:custGeom>
            <a:avLst/>
            <a:gdLst/>
            <a:ahLst/>
            <a:cxnLst/>
            <a:rect l="l" t="t" r="r" b="b"/>
            <a:pathLst>
              <a:path w="4194502" h="4411044">
                <a:moveTo>
                  <a:pt x="0" y="0"/>
                </a:moveTo>
                <a:lnTo>
                  <a:pt x="4194502" y="0"/>
                </a:lnTo>
                <a:lnTo>
                  <a:pt x="4194502" y="4411044"/>
                </a:lnTo>
                <a:lnTo>
                  <a:pt x="0" y="4411044"/>
                </a:lnTo>
                <a:lnTo>
                  <a:pt x="0" y="0"/>
                </a:lnTo>
                <a:close/>
              </a:path>
            </a:pathLst>
          </a:custGeom>
          <a:blipFill>
            <a:blip r:embed="rId4"/>
            <a:stretch>
              <a:fillRect/>
            </a:stretch>
          </a:blipFill>
        </p:spPr>
      </p:sp>
      <p:sp>
        <p:nvSpPr>
          <p:cNvPr id="6" name="TextBox 6"/>
          <p:cNvSpPr txBox="1"/>
          <p:nvPr/>
        </p:nvSpPr>
        <p:spPr>
          <a:xfrm>
            <a:off x="3352800" y="914400"/>
            <a:ext cx="11353800" cy="4791505"/>
          </a:xfrm>
          <a:prstGeom prst="rect">
            <a:avLst/>
          </a:prstGeom>
        </p:spPr>
        <p:txBody>
          <a:bodyPr wrap="square" lIns="0" tIns="0" rIns="0" bIns="0" rtlCol="0" anchor="t">
            <a:spAutoFit/>
          </a:bodyPr>
          <a:lstStyle/>
          <a:p>
            <a:pPr marL="0" marR="0" lvl="0" indent="0" algn="ctr" defTabSz="914400" rtl="0" eaLnBrk="1" fontAlgn="auto" latinLnBrk="0" hangingPunct="1">
              <a:lnSpc>
                <a:spcPts val="4743"/>
              </a:lnSpc>
              <a:spcBef>
                <a:spcPts val="0"/>
              </a:spcBef>
              <a:spcAft>
                <a:spcPts val="0"/>
              </a:spcAft>
              <a:buClrTx/>
              <a:buSzTx/>
              <a:buFontTx/>
              <a:buNone/>
              <a:tabLst/>
              <a:defRPr/>
            </a:pPr>
            <a:r>
              <a:rPr kumimoji="0" lang="en-US" sz="3388" b="0" i="0" u="sng" strike="noStrike" kern="1200" cap="none" spc="0" normalizeH="0" baseline="0" noProof="0" dirty="0">
                <a:ln>
                  <a:noFill/>
                </a:ln>
                <a:solidFill>
                  <a:srgbClr val="51604A"/>
                </a:solidFill>
                <a:effectLst/>
                <a:uLnTx/>
                <a:uFillTx/>
                <a:latin typeface="Maharlika"/>
                <a:ea typeface="Maharlika"/>
                <a:cs typeface="Maharlika"/>
                <a:sym typeface="Maharlika"/>
              </a:rPr>
              <a:t>SATS</a:t>
            </a:r>
          </a:p>
          <a:p>
            <a:pPr marL="0" marR="0" lvl="0" indent="0" algn="l" defTabSz="914400" rtl="0" eaLnBrk="1" fontAlgn="auto" latinLnBrk="0" hangingPunct="1">
              <a:lnSpc>
                <a:spcPts val="4743"/>
              </a:lnSpc>
              <a:spcBef>
                <a:spcPts val="0"/>
              </a:spcBef>
              <a:spcAft>
                <a:spcPts val="0"/>
              </a:spcAft>
              <a:buClrTx/>
              <a:buSzTx/>
              <a:buFontTx/>
              <a:buNone/>
              <a:tabLst/>
              <a:defRPr/>
            </a:pPr>
            <a:endParaRPr kumimoji="0" lang="en-US" sz="3388" b="0" i="0" u="none" strike="noStrike" kern="1200" cap="none" spc="0" normalizeH="0" baseline="0" noProof="0" dirty="0">
              <a:ln>
                <a:noFill/>
              </a:ln>
              <a:solidFill>
                <a:srgbClr val="51604A"/>
              </a:solidFill>
              <a:effectLst/>
              <a:uLnTx/>
              <a:uFillTx/>
              <a:latin typeface="Maharlika"/>
              <a:ea typeface="Maharlika"/>
              <a:cs typeface="Maharlika"/>
              <a:sym typeface="Maharlika"/>
            </a:endParaRPr>
          </a:p>
          <a:p>
            <a:pPr marL="0" marR="0" lvl="0" indent="0" algn="l" defTabSz="914400" rtl="0" eaLnBrk="1" fontAlgn="auto" latinLnBrk="0" hangingPunct="1">
              <a:lnSpc>
                <a:spcPts val="4743"/>
              </a:lnSpc>
              <a:spcBef>
                <a:spcPts val="0"/>
              </a:spcBef>
              <a:spcAft>
                <a:spcPts val="0"/>
              </a:spcAft>
              <a:buClrTx/>
              <a:buSzTx/>
              <a:buFontTx/>
              <a:buNone/>
              <a:tabLst/>
              <a:defRPr/>
            </a:pPr>
            <a:endParaRPr kumimoji="0" lang="en-US" sz="3388" b="0" i="0" u="none" strike="noStrike" kern="1200" cap="none" spc="0" normalizeH="0" baseline="0" noProof="0" dirty="0">
              <a:ln>
                <a:noFill/>
              </a:ln>
              <a:solidFill>
                <a:srgbClr val="51604A"/>
              </a:solidFill>
              <a:effectLst/>
              <a:uLnTx/>
              <a:uFillTx/>
              <a:latin typeface="Maharlika"/>
              <a:ea typeface="Maharlika"/>
              <a:cs typeface="Maharlika"/>
              <a:sym typeface="Maharlika"/>
            </a:endParaRPr>
          </a:p>
          <a:p>
            <a:pPr marL="0" marR="0" lvl="0" indent="0" algn="l" defTabSz="914400" rtl="0" eaLnBrk="1" fontAlgn="auto" latinLnBrk="0" hangingPunct="1">
              <a:lnSpc>
                <a:spcPts val="4743"/>
              </a:lnSpc>
              <a:spcBef>
                <a:spcPts val="0"/>
              </a:spcBef>
              <a:spcAft>
                <a:spcPts val="0"/>
              </a:spcAft>
              <a:buClrTx/>
              <a:buSzTx/>
              <a:buFontTx/>
              <a:buNone/>
              <a:tabLst/>
              <a:defRPr/>
            </a:pPr>
            <a:r>
              <a:rPr kumimoji="0" lang="en-US" sz="3388" b="0" i="0" u="none" strike="noStrike" kern="1200" cap="none" spc="0" normalizeH="0" baseline="0" noProof="0" dirty="0">
                <a:ln>
                  <a:noFill/>
                </a:ln>
                <a:solidFill>
                  <a:srgbClr val="51604A"/>
                </a:solidFill>
                <a:effectLst/>
                <a:uLnTx/>
                <a:uFillTx/>
                <a:latin typeface="Maharlika"/>
                <a:ea typeface="Maharlika"/>
                <a:cs typeface="Maharlika"/>
                <a:sym typeface="Maharlika"/>
              </a:rPr>
              <a:t>-</a:t>
            </a:r>
          </a:p>
          <a:p>
            <a:pPr marL="0" marR="0" lvl="0" indent="0" algn="l" defTabSz="914400" rtl="0" eaLnBrk="1" fontAlgn="auto" latinLnBrk="0" hangingPunct="1">
              <a:lnSpc>
                <a:spcPts val="4743"/>
              </a:lnSpc>
              <a:spcBef>
                <a:spcPts val="0"/>
              </a:spcBef>
              <a:spcAft>
                <a:spcPts val="0"/>
              </a:spcAft>
              <a:buClrTx/>
              <a:buSzTx/>
              <a:buFontTx/>
              <a:buNone/>
              <a:tabLst/>
              <a:defRPr/>
            </a:pPr>
            <a:endParaRPr kumimoji="0" lang="en-US" sz="3388" b="0" i="0" u="none" strike="noStrike" kern="1200" cap="none" spc="0" normalizeH="0" baseline="0" noProof="0" dirty="0">
              <a:ln>
                <a:noFill/>
              </a:ln>
              <a:solidFill>
                <a:srgbClr val="51604A"/>
              </a:solidFill>
              <a:effectLst/>
              <a:uLnTx/>
              <a:uFillTx/>
              <a:latin typeface="Maharlika"/>
              <a:ea typeface="Maharlika"/>
              <a:cs typeface="Maharlika"/>
              <a:sym typeface="Maharlika"/>
            </a:endParaRPr>
          </a:p>
          <a:p>
            <a:pPr marL="0" marR="0" lvl="0" indent="0" algn="ctr" defTabSz="914400" rtl="0" eaLnBrk="1" fontAlgn="auto" latinLnBrk="0" hangingPunct="1">
              <a:lnSpc>
                <a:spcPts val="4743"/>
              </a:lnSpc>
              <a:spcBef>
                <a:spcPts val="0"/>
              </a:spcBef>
              <a:spcAft>
                <a:spcPts val="0"/>
              </a:spcAft>
              <a:buClrTx/>
              <a:buSzTx/>
              <a:buFontTx/>
              <a:buNone/>
              <a:tabLst/>
              <a:defRPr/>
            </a:pPr>
            <a:endParaRPr kumimoji="0" lang="en-US" sz="3388" b="0" i="0" u="none" strike="noStrike" kern="1200" cap="none" spc="0" normalizeH="0" baseline="0" noProof="0" dirty="0">
              <a:ln>
                <a:noFill/>
              </a:ln>
              <a:solidFill>
                <a:srgbClr val="51604A"/>
              </a:solidFill>
              <a:effectLst/>
              <a:uLnTx/>
              <a:uFillTx/>
              <a:latin typeface="Maharlika"/>
              <a:ea typeface="Maharlika"/>
              <a:cs typeface="Maharlika"/>
              <a:sym typeface="Maharlika"/>
            </a:endParaRPr>
          </a:p>
          <a:p>
            <a:pPr marL="0" marR="0" lvl="0" indent="0" algn="ctr" defTabSz="914400" rtl="0" eaLnBrk="1" fontAlgn="auto" latinLnBrk="0" hangingPunct="1">
              <a:lnSpc>
                <a:spcPts val="4743"/>
              </a:lnSpc>
              <a:spcBef>
                <a:spcPts val="0"/>
              </a:spcBef>
              <a:spcAft>
                <a:spcPts val="0"/>
              </a:spcAft>
              <a:buClrTx/>
              <a:buSzTx/>
              <a:buFontTx/>
              <a:buNone/>
              <a:tabLst/>
              <a:defRPr/>
            </a:pPr>
            <a:endParaRPr kumimoji="0" lang="en-US" sz="3388" b="0" i="0" u="none" strike="noStrike" kern="1200" cap="none" spc="0" normalizeH="0" baseline="0" noProof="0" dirty="0">
              <a:ln>
                <a:noFill/>
              </a:ln>
              <a:solidFill>
                <a:srgbClr val="51604A"/>
              </a:solidFill>
              <a:effectLst/>
              <a:uLnTx/>
              <a:uFillTx/>
              <a:latin typeface="Maharlika"/>
              <a:ea typeface="Maharlika"/>
              <a:cs typeface="Maharlika"/>
              <a:sym typeface="Maharlika"/>
            </a:endParaRPr>
          </a:p>
          <a:p>
            <a:pPr marL="0" marR="0" lvl="0" indent="0" algn="ctr" defTabSz="914400" rtl="0" eaLnBrk="1" fontAlgn="auto" latinLnBrk="0" hangingPunct="1">
              <a:lnSpc>
                <a:spcPts val="4743"/>
              </a:lnSpc>
              <a:spcBef>
                <a:spcPct val="0"/>
              </a:spcBef>
              <a:spcAft>
                <a:spcPts val="0"/>
              </a:spcAft>
              <a:buClrTx/>
              <a:buSzTx/>
              <a:buFontTx/>
              <a:buNone/>
              <a:tabLst/>
              <a:defRPr/>
            </a:pPr>
            <a:endParaRPr kumimoji="0" lang="en-US" sz="3388" b="0" i="0" u="none" strike="noStrike" kern="1200" cap="none" spc="0" normalizeH="0" baseline="0" noProof="0" dirty="0">
              <a:ln>
                <a:noFill/>
              </a:ln>
              <a:solidFill>
                <a:srgbClr val="51604A"/>
              </a:solidFill>
              <a:effectLst/>
              <a:uLnTx/>
              <a:uFillTx/>
              <a:latin typeface="Maharlika"/>
              <a:ea typeface="Maharlika"/>
              <a:cs typeface="Maharlika"/>
              <a:sym typeface="Maharlika"/>
            </a:endParaRPr>
          </a:p>
        </p:txBody>
      </p:sp>
      <p:sp>
        <p:nvSpPr>
          <p:cNvPr id="7" name="Freeform 7"/>
          <p:cNvSpPr/>
          <p:nvPr/>
        </p:nvSpPr>
        <p:spPr>
          <a:xfrm>
            <a:off x="14799152" y="7658175"/>
            <a:ext cx="2460148" cy="2301995"/>
          </a:xfrm>
          <a:custGeom>
            <a:avLst/>
            <a:gdLst/>
            <a:ahLst/>
            <a:cxnLst/>
            <a:rect l="l" t="t" r="r" b="b"/>
            <a:pathLst>
              <a:path w="2460148" h="2301995">
                <a:moveTo>
                  <a:pt x="0" y="0"/>
                </a:moveTo>
                <a:lnTo>
                  <a:pt x="2460148" y="0"/>
                </a:lnTo>
                <a:lnTo>
                  <a:pt x="2460148" y="2301996"/>
                </a:lnTo>
                <a:lnTo>
                  <a:pt x="0" y="2301996"/>
                </a:lnTo>
                <a:lnTo>
                  <a:pt x="0" y="0"/>
                </a:lnTo>
                <a:close/>
              </a:path>
            </a:pathLst>
          </a:custGeom>
          <a:blipFill>
            <a:blip r:embed="rId5"/>
            <a:stretch>
              <a:fillRect l="-2281" t="-2281" r="-2281" b="-2281"/>
            </a:stretch>
          </a:blipFill>
        </p:spPr>
      </p:sp>
      <p:sp>
        <p:nvSpPr>
          <p:cNvPr id="10" name="Title 1">
            <a:extLst>
              <a:ext uri="{FF2B5EF4-FFF2-40B4-BE49-F238E27FC236}">
                <a16:creationId xmlns:a16="http://schemas.microsoft.com/office/drawing/2014/main" id="{5B74C8A4-4B4C-452C-B526-30A5AA096828}"/>
              </a:ext>
            </a:extLst>
          </p:cNvPr>
          <p:cNvSpPr txBox="1">
            <a:spLocks/>
          </p:cNvSpPr>
          <p:nvPr/>
        </p:nvSpPr>
        <p:spPr>
          <a:xfrm>
            <a:off x="4797062" y="1834987"/>
            <a:ext cx="10722452" cy="43477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Nunito Sans SemiBold"/>
              <a:buNone/>
              <a:defRPr sz="1800" b="0" i="0" u="none" strike="noStrike" cap="none">
                <a:solidFill>
                  <a:schemeClr val="dk1"/>
                </a:solidFill>
                <a:latin typeface="+mn-lt"/>
                <a:ea typeface="Nunito Sans SemiBold"/>
                <a:cs typeface="Nunito Sans SemiBold"/>
                <a:sym typeface="Nunito Sans SemiBold"/>
              </a:defRPr>
            </a:lvl1pPr>
            <a:lvl2pPr marR="0" lvl="1" algn="l" rtl="0">
              <a:lnSpc>
                <a:spcPct val="100000"/>
              </a:lnSpc>
              <a:spcBef>
                <a:spcPts val="0"/>
              </a:spcBef>
              <a:spcAft>
                <a:spcPts val="0"/>
              </a:spcAft>
              <a:buClr>
                <a:schemeClr val="dk1"/>
              </a:buClr>
              <a:buSzPts val="2800"/>
              <a:buFont typeface="Nunito Sans SemiBold"/>
              <a:buNone/>
              <a:defRPr sz="2800" b="0" i="0" u="none" strike="noStrike" cap="none">
                <a:solidFill>
                  <a:schemeClr val="dk1"/>
                </a:solidFill>
                <a:latin typeface="Nunito Sans SemiBold"/>
                <a:ea typeface="Nunito Sans SemiBold"/>
                <a:cs typeface="Nunito Sans SemiBold"/>
                <a:sym typeface="Nunito Sans SemiBold"/>
              </a:defRPr>
            </a:lvl2pPr>
            <a:lvl3pPr marR="0" lvl="2" algn="l" rtl="0">
              <a:lnSpc>
                <a:spcPct val="100000"/>
              </a:lnSpc>
              <a:spcBef>
                <a:spcPts val="0"/>
              </a:spcBef>
              <a:spcAft>
                <a:spcPts val="0"/>
              </a:spcAft>
              <a:buClr>
                <a:schemeClr val="dk1"/>
              </a:buClr>
              <a:buSzPts val="2800"/>
              <a:buFont typeface="Nunito Sans SemiBold"/>
              <a:buNone/>
              <a:defRPr sz="2800" b="0" i="0" u="none" strike="noStrike" cap="none">
                <a:solidFill>
                  <a:schemeClr val="dk1"/>
                </a:solidFill>
                <a:latin typeface="Nunito Sans SemiBold"/>
                <a:ea typeface="Nunito Sans SemiBold"/>
                <a:cs typeface="Nunito Sans SemiBold"/>
                <a:sym typeface="Nunito Sans SemiBold"/>
              </a:defRPr>
            </a:lvl3pPr>
            <a:lvl4pPr marR="0" lvl="3" algn="l" rtl="0">
              <a:lnSpc>
                <a:spcPct val="100000"/>
              </a:lnSpc>
              <a:spcBef>
                <a:spcPts val="0"/>
              </a:spcBef>
              <a:spcAft>
                <a:spcPts val="0"/>
              </a:spcAft>
              <a:buClr>
                <a:schemeClr val="dk1"/>
              </a:buClr>
              <a:buSzPts val="2800"/>
              <a:buFont typeface="Nunito Sans SemiBold"/>
              <a:buNone/>
              <a:defRPr sz="2800" b="0" i="0" u="none" strike="noStrike" cap="none">
                <a:solidFill>
                  <a:schemeClr val="dk1"/>
                </a:solidFill>
                <a:latin typeface="Nunito Sans SemiBold"/>
                <a:ea typeface="Nunito Sans SemiBold"/>
                <a:cs typeface="Nunito Sans SemiBold"/>
                <a:sym typeface="Nunito Sans SemiBold"/>
              </a:defRPr>
            </a:lvl4pPr>
            <a:lvl5pPr marR="0" lvl="4" algn="l" rtl="0">
              <a:lnSpc>
                <a:spcPct val="100000"/>
              </a:lnSpc>
              <a:spcBef>
                <a:spcPts val="0"/>
              </a:spcBef>
              <a:spcAft>
                <a:spcPts val="0"/>
              </a:spcAft>
              <a:buClr>
                <a:schemeClr val="dk1"/>
              </a:buClr>
              <a:buSzPts val="2800"/>
              <a:buFont typeface="Nunito Sans SemiBold"/>
              <a:buNone/>
              <a:defRPr sz="2800" b="0" i="0" u="none" strike="noStrike" cap="none">
                <a:solidFill>
                  <a:schemeClr val="dk1"/>
                </a:solidFill>
                <a:latin typeface="Nunito Sans SemiBold"/>
                <a:ea typeface="Nunito Sans SemiBold"/>
                <a:cs typeface="Nunito Sans SemiBold"/>
                <a:sym typeface="Nunito Sans SemiBold"/>
              </a:defRPr>
            </a:lvl5pPr>
            <a:lvl6pPr marR="0" lvl="5" algn="l" rtl="0">
              <a:lnSpc>
                <a:spcPct val="100000"/>
              </a:lnSpc>
              <a:spcBef>
                <a:spcPts val="0"/>
              </a:spcBef>
              <a:spcAft>
                <a:spcPts val="0"/>
              </a:spcAft>
              <a:buClr>
                <a:schemeClr val="dk1"/>
              </a:buClr>
              <a:buSzPts val="2800"/>
              <a:buFont typeface="Nunito Sans SemiBold"/>
              <a:buNone/>
              <a:defRPr sz="2800" b="0" i="0" u="none" strike="noStrike" cap="none">
                <a:solidFill>
                  <a:schemeClr val="dk1"/>
                </a:solidFill>
                <a:latin typeface="Nunito Sans SemiBold"/>
                <a:ea typeface="Nunito Sans SemiBold"/>
                <a:cs typeface="Nunito Sans SemiBold"/>
                <a:sym typeface="Nunito Sans SemiBold"/>
              </a:defRPr>
            </a:lvl6pPr>
            <a:lvl7pPr marR="0" lvl="6" algn="l" rtl="0">
              <a:lnSpc>
                <a:spcPct val="100000"/>
              </a:lnSpc>
              <a:spcBef>
                <a:spcPts val="0"/>
              </a:spcBef>
              <a:spcAft>
                <a:spcPts val="0"/>
              </a:spcAft>
              <a:buClr>
                <a:schemeClr val="dk1"/>
              </a:buClr>
              <a:buSzPts val="2800"/>
              <a:buFont typeface="Nunito Sans SemiBold"/>
              <a:buNone/>
              <a:defRPr sz="2800" b="0" i="0" u="none" strike="noStrike" cap="none">
                <a:solidFill>
                  <a:schemeClr val="dk1"/>
                </a:solidFill>
                <a:latin typeface="Nunito Sans SemiBold"/>
                <a:ea typeface="Nunito Sans SemiBold"/>
                <a:cs typeface="Nunito Sans SemiBold"/>
                <a:sym typeface="Nunito Sans SemiBold"/>
              </a:defRPr>
            </a:lvl7pPr>
            <a:lvl8pPr marR="0" lvl="7" algn="l" rtl="0">
              <a:lnSpc>
                <a:spcPct val="100000"/>
              </a:lnSpc>
              <a:spcBef>
                <a:spcPts val="0"/>
              </a:spcBef>
              <a:spcAft>
                <a:spcPts val="0"/>
              </a:spcAft>
              <a:buClr>
                <a:schemeClr val="dk1"/>
              </a:buClr>
              <a:buSzPts val="2800"/>
              <a:buFont typeface="Nunito Sans SemiBold"/>
              <a:buNone/>
              <a:defRPr sz="2800" b="0" i="0" u="none" strike="noStrike" cap="none">
                <a:solidFill>
                  <a:schemeClr val="dk1"/>
                </a:solidFill>
                <a:latin typeface="Nunito Sans SemiBold"/>
                <a:ea typeface="Nunito Sans SemiBold"/>
                <a:cs typeface="Nunito Sans SemiBold"/>
                <a:sym typeface="Nunito Sans SemiBold"/>
              </a:defRPr>
            </a:lvl8pPr>
            <a:lvl9pPr marR="0" lvl="8" algn="l" rtl="0">
              <a:lnSpc>
                <a:spcPct val="100000"/>
              </a:lnSpc>
              <a:spcBef>
                <a:spcPts val="0"/>
              </a:spcBef>
              <a:spcAft>
                <a:spcPts val="0"/>
              </a:spcAft>
              <a:buClr>
                <a:schemeClr val="dk1"/>
              </a:buClr>
              <a:buSzPts val="2800"/>
              <a:buFont typeface="Nunito Sans SemiBold"/>
              <a:buNone/>
              <a:defRPr sz="2800" b="0" i="0" u="none" strike="noStrike" cap="none">
                <a:solidFill>
                  <a:schemeClr val="dk1"/>
                </a:solidFill>
                <a:latin typeface="Nunito Sans SemiBold"/>
                <a:ea typeface="Nunito Sans SemiBold"/>
                <a:cs typeface="Nunito Sans SemiBold"/>
                <a:sym typeface="Nunito Sans SemiBold"/>
              </a:defRPr>
            </a:lvl9pPr>
          </a:lstStyle>
          <a:p>
            <a:pPr marL="0" marR="0" lvl="0" indent="0" algn="l" defTabSz="914400" rtl="0" eaLnBrk="1" fontAlgn="auto" latinLnBrk="0" hangingPunct="1">
              <a:lnSpc>
                <a:spcPct val="100000"/>
              </a:lnSpc>
              <a:spcBef>
                <a:spcPts val="0"/>
              </a:spcBef>
              <a:spcAft>
                <a:spcPts val="0"/>
              </a:spcAft>
              <a:buClr>
                <a:srgbClr val="000000"/>
              </a:buClr>
              <a:buSzPts val="2800"/>
              <a:buFont typeface="Nunito Sans SemiBold"/>
              <a:buNone/>
              <a:tabLst/>
              <a:defRPr/>
            </a:pPr>
            <a:r>
              <a:rPr kumimoji="0" lang="en-GB" sz="2800" b="0" i="0" u="none" strike="noStrike" kern="0" cap="none" spc="0" normalizeH="0" baseline="0" noProof="0">
                <a:ln>
                  <a:noFill/>
                </a:ln>
                <a:solidFill>
                  <a:srgbClr val="000000"/>
                </a:solidFill>
                <a:effectLst/>
                <a:uLnTx/>
                <a:uFillTx/>
                <a:latin typeface="Maharlika" panose="020B0604020202020204" charset="0"/>
                <a:sym typeface="Nunito Sans SemiBold"/>
              </a:rPr>
              <a:t>Things to remember about SATs</a:t>
            </a:r>
            <a:endParaRPr kumimoji="0" lang="en-GB" sz="2800" b="0" i="0" u="none" strike="noStrike" kern="0" cap="none" spc="0" normalizeH="0" baseline="0" noProof="0" dirty="0">
              <a:ln>
                <a:noFill/>
              </a:ln>
              <a:solidFill>
                <a:srgbClr val="000000"/>
              </a:solidFill>
              <a:effectLst/>
              <a:uLnTx/>
              <a:uFillTx/>
              <a:latin typeface="Maharlika" panose="020B0604020202020204" charset="0"/>
              <a:sym typeface="Nunito Sans SemiBold"/>
            </a:endParaRPr>
          </a:p>
        </p:txBody>
      </p:sp>
      <p:sp>
        <p:nvSpPr>
          <p:cNvPr id="11" name="Text Placeholder 2">
            <a:extLst>
              <a:ext uri="{FF2B5EF4-FFF2-40B4-BE49-F238E27FC236}">
                <a16:creationId xmlns:a16="http://schemas.microsoft.com/office/drawing/2014/main" id="{C74903B1-0BDE-44C7-9E6A-3C6032F7F9BB}"/>
              </a:ext>
            </a:extLst>
          </p:cNvPr>
          <p:cNvSpPr txBox="1">
            <a:spLocks/>
          </p:cNvSpPr>
          <p:nvPr/>
        </p:nvSpPr>
        <p:spPr>
          <a:xfrm>
            <a:off x="4890912" y="2369766"/>
            <a:ext cx="10722452" cy="382957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Nunito"/>
              <a:buChar char="●"/>
              <a:defRPr sz="1600" b="0" i="0" u="none" strike="noStrike" cap="none">
                <a:solidFill>
                  <a:schemeClr val="tx1"/>
                </a:solidFill>
                <a:latin typeface="+mn-lt"/>
                <a:ea typeface="Nunito"/>
                <a:cs typeface="Nunito"/>
                <a:sym typeface="Nunito"/>
              </a:defRPr>
            </a:lvl1pPr>
            <a:lvl2pPr marL="914400" marR="0" lvl="1"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2pPr>
            <a:lvl3pPr marL="1371600" marR="0" lvl="2" indent="-317500" algn="l" rtl="0">
              <a:lnSpc>
                <a:spcPct val="115000"/>
              </a:lnSpc>
              <a:spcBef>
                <a:spcPts val="1600"/>
              </a:spcBef>
              <a:spcAft>
                <a:spcPts val="0"/>
              </a:spcAft>
              <a:buClr>
                <a:schemeClr val="dk2"/>
              </a:buClr>
              <a:buSzPts val="1400"/>
              <a:buFont typeface="Nunito Sans SemiBold"/>
              <a:buChar char="■"/>
              <a:defRPr sz="1400" b="0" i="0" u="none" strike="noStrike" cap="none">
                <a:solidFill>
                  <a:schemeClr val="dk2"/>
                </a:solidFill>
                <a:latin typeface="Nunito Sans SemiBold"/>
                <a:ea typeface="Nunito Sans SemiBold"/>
                <a:cs typeface="Nunito Sans SemiBold"/>
                <a:sym typeface="Nunito Sans SemiBold"/>
              </a:defRPr>
            </a:lvl3pPr>
            <a:lvl4pPr marL="1828800" marR="0" lvl="3"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4pPr>
            <a:lvl5pPr marL="2286000" marR="0" lvl="4"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5pPr>
            <a:lvl6pPr marL="2743200" marR="0" lvl="5"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6pPr>
            <a:lvl7pPr marL="3200400" marR="0" lvl="6"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7pPr>
            <a:lvl8pPr marL="3657600" marR="0" lvl="7"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8pPr>
            <a:lvl9pPr marL="4114800" marR="0" lvl="8" indent="-317500" algn="l" rtl="0">
              <a:lnSpc>
                <a:spcPct val="115000"/>
              </a:lnSpc>
              <a:spcBef>
                <a:spcPts val="1600"/>
              </a:spcBef>
              <a:spcAft>
                <a:spcPts val="1600"/>
              </a:spcAft>
              <a:buClr>
                <a:schemeClr val="dk2"/>
              </a:buClr>
              <a:buSzPts val="1400"/>
              <a:buFont typeface="Nunito"/>
              <a:buChar char="■"/>
              <a:defRPr sz="1400" b="0" i="0" u="none" strike="noStrike" cap="none">
                <a:solidFill>
                  <a:schemeClr val="dk2"/>
                </a:solidFill>
                <a:latin typeface="Nunito"/>
                <a:ea typeface="Nunito"/>
                <a:cs typeface="Nunito"/>
                <a:sym typeface="Nunito"/>
              </a:defRPr>
            </a:lvl9pPr>
          </a:lstStyle>
          <a:p>
            <a:pPr marL="114300" marR="0" lvl="0" indent="0" algn="l" defTabSz="914400" rtl="0" eaLnBrk="1" fontAlgn="auto" latinLnBrk="0" hangingPunct="1">
              <a:lnSpc>
                <a:spcPct val="115000"/>
              </a:lnSpc>
              <a:spcBef>
                <a:spcPts val="0"/>
              </a:spcBef>
              <a:spcAft>
                <a:spcPts val="0"/>
              </a:spcAft>
              <a:buClr>
                <a:srgbClr val="595959"/>
              </a:buClr>
              <a:buSzPts val="1800"/>
              <a:buFont typeface="Nunito"/>
              <a:buNone/>
              <a:tabLst/>
              <a:defRPr/>
            </a:pPr>
            <a:r>
              <a:rPr kumimoji="0" lang="en-GB" sz="2400" b="0" i="0" u="none" strike="noStrike" kern="0" cap="none" spc="0" normalizeH="0" baseline="0" noProof="0">
                <a:ln>
                  <a:noFill/>
                </a:ln>
                <a:solidFill>
                  <a:srgbClr val="283593"/>
                </a:solidFill>
                <a:effectLst/>
                <a:uLnTx/>
                <a:uFillTx/>
                <a:latin typeface="Maharlika" panose="020B0604020202020204" charset="0"/>
                <a:sym typeface="Nunito"/>
              </a:rPr>
              <a:t>SATs focus on what children know about Maths and English. </a:t>
            </a:r>
          </a:p>
          <a:p>
            <a:pPr marL="114300" marR="0" lvl="0" indent="0" algn="l" defTabSz="914400" rtl="0" eaLnBrk="1" fontAlgn="auto" latinLnBrk="0" hangingPunct="1">
              <a:lnSpc>
                <a:spcPct val="115000"/>
              </a:lnSpc>
              <a:spcBef>
                <a:spcPts val="0"/>
              </a:spcBef>
              <a:spcAft>
                <a:spcPts val="0"/>
              </a:spcAft>
              <a:buClr>
                <a:srgbClr val="595959"/>
              </a:buClr>
              <a:buSzPts val="1800"/>
              <a:buFont typeface="Nunito"/>
              <a:buNone/>
              <a:tabLst/>
              <a:defRPr/>
            </a:pPr>
            <a:r>
              <a:rPr kumimoji="0" lang="en-GB" sz="2400" b="0" i="0" u="none" strike="noStrike" kern="0" cap="none" spc="0" normalizeH="0" baseline="0" noProof="0">
                <a:ln>
                  <a:noFill/>
                </a:ln>
                <a:solidFill>
                  <a:srgbClr val="000000"/>
                </a:solidFill>
                <a:effectLst/>
                <a:uLnTx/>
                <a:uFillTx/>
                <a:latin typeface="Maharlika" panose="020B0604020202020204" charset="0"/>
                <a:sym typeface="Nunito"/>
              </a:rPr>
              <a:t>They will not reflect how talented they are at science, geography, art, PE…, and they certainly won’t highlight all of their amazing personal characteristics!</a:t>
            </a:r>
          </a:p>
          <a:p>
            <a:pPr marL="114300" marR="0" lvl="0" indent="0" algn="l" defTabSz="914400" rtl="0" eaLnBrk="1" fontAlgn="auto" latinLnBrk="0" hangingPunct="1">
              <a:lnSpc>
                <a:spcPct val="115000"/>
              </a:lnSpc>
              <a:spcBef>
                <a:spcPts val="0"/>
              </a:spcBef>
              <a:spcAft>
                <a:spcPts val="0"/>
              </a:spcAft>
              <a:buClr>
                <a:srgbClr val="595959"/>
              </a:buClr>
              <a:buSzPts val="1800"/>
              <a:buFont typeface="Nunito"/>
              <a:buNone/>
              <a:tabLst/>
              <a:defRPr/>
            </a:pPr>
            <a:endParaRPr kumimoji="0" lang="en-GB" sz="2400" b="0" i="0" u="none" strike="noStrike" kern="0" cap="none" spc="0" normalizeH="0" baseline="0" noProof="0">
              <a:ln>
                <a:noFill/>
              </a:ln>
              <a:solidFill>
                <a:srgbClr val="000000"/>
              </a:solidFill>
              <a:effectLst/>
              <a:uLnTx/>
              <a:uFillTx/>
              <a:latin typeface="Maharlika" panose="020B0604020202020204" charset="0"/>
              <a:sym typeface="Nunito"/>
            </a:endParaRPr>
          </a:p>
          <a:p>
            <a:pPr marL="114300" marR="0" lvl="0" indent="0" algn="l" defTabSz="914400" rtl="0" eaLnBrk="1" fontAlgn="auto" latinLnBrk="0" hangingPunct="1">
              <a:lnSpc>
                <a:spcPct val="115000"/>
              </a:lnSpc>
              <a:spcBef>
                <a:spcPts val="0"/>
              </a:spcBef>
              <a:spcAft>
                <a:spcPts val="0"/>
              </a:spcAft>
              <a:buClr>
                <a:srgbClr val="595959"/>
              </a:buClr>
              <a:buSzPts val="1800"/>
              <a:buFont typeface="Nunito"/>
              <a:buNone/>
              <a:tabLst/>
              <a:defRPr/>
            </a:pPr>
            <a:r>
              <a:rPr kumimoji="0" lang="en-GB" sz="2400" b="0" i="0" u="none" strike="noStrike" kern="0" cap="none" spc="0" normalizeH="0" baseline="0" noProof="0">
                <a:ln>
                  <a:noFill/>
                </a:ln>
                <a:solidFill>
                  <a:srgbClr val="283593"/>
                </a:solidFill>
                <a:effectLst/>
                <a:uLnTx/>
                <a:uFillTx/>
                <a:latin typeface="Maharlika" panose="020B0604020202020204" charset="0"/>
                <a:sym typeface="Nunito"/>
              </a:rPr>
              <a:t>SATs don’t tell the whole story.</a:t>
            </a:r>
          </a:p>
          <a:p>
            <a:pPr marL="114300" marR="0" lvl="0" indent="0" algn="l" defTabSz="914400" rtl="0" eaLnBrk="1" fontAlgn="auto" latinLnBrk="0" hangingPunct="1">
              <a:lnSpc>
                <a:spcPct val="115000"/>
              </a:lnSpc>
              <a:spcBef>
                <a:spcPts val="0"/>
              </a:spcBef>
              <a:spcAft>
                <a:spcPts val="0"/>
              </a:spcAft>
              <a:buClr>
                <a:srgbClr val="595959"/>
              </a:buClr>
              <a:buSzPts val="1800"/>
              <a:buFont typeface="Nunito"/>
              <a:buNone/>
              <a:tabLst/>
              <a:defRPr/>
            </a:pPr>
            <a:r>
              <a:rPr kumimoji="0" lang="en-GB" sz="2400" b="0" i="0" u="none" strike="noStrike" kern="0" cap="none" spc="0" normalizeH="0" baseline="0" noProof="0">
                <a:ln>
                  <a:noFill/>
                </a:ln>
                <a:solidFill>
                  <a:srgbClr val="000000"/>
                </a:solidFill>
                <a:effectLst/>
                <a:uLnTx/>
                <a:uFillTx/>
                <a:latin typeface="Maharlika" panose="020B0604020202020204" charset="0"/>
                <a:sym typeface="Nunito"/>
              </a:rPr>
              <a:t>Their results will say if they did or did not meet a certain standard but not necessarily by what margin. These thresholds change each year according to the overall national performance, so what was classed as ‘meeting the expected standard’ this year might not be the same as last year. Your school may be able to provide you with more detailed feedback. </a:t>
            </a:r>
          </a:p>
          <a:p>
            <a:pPr marL="114300" marR="0" lvl="0" indent="0" algn="l" defTabSz="914400" rtl="0" eaLnBrk="1" fontAlgn="auto" latinLnBrk="0" hangingPunct="1">
              <a:lnSpc>
                <a:spcPct val="115000"/>
              </a:lnSpc>
              <a:spcBef>
                <a:spcPts val="0"/>
              </a:spcBef>
              <a:spcAft>
                <a:spcPts val="0"/>
              </a:spcAft>
              <a:buClr>
                <a:srgbClr val="595959"/>
              </a:buClr>
              <a:buSzPts val="1800"/>
              <a:buFont typeface="Nunito"/>
              <a:buNone/>
              <a:tabLst/>
              <a:defRPr/>
            </a:pPr>
            <a:endParaRPr kumimoji="0" lang="en-GB" sz="2400" b="0" i="0" u="none" strike="noStrike" kern="0" cap="none" spc="0" normalizeH="0" baseline="0" noProof="0" dirty="0">
              <a:ln>
                <a:noFill/>
              </a:ln>
              <a:solidFill>
                <a:srgbClr val="000000"/>
              </a:solidFill>
              <a:effectLst/>
              <a:uLnTx/>
              <a:uFillTx/>
              <a:latin typeface="Maharlika" panose="020B0604020202020204" charset="0"/>
              <a:sym typeface="Nunito"/>
            </a:endParaRPr>
          </a:p>
        </p:txBody>
      </p:sp>
    </p:spTree>
    <p:extLst>
      <p:ext uri="{BB962C8B-B14F-4D97-AF65-F5344CB8AC3E}">
        <p14:creationId xmlns:p14="http://schemas.microsoft.com/office/powerpoint/2010/main" val="1814928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3" end="3"/>
                                            </p:txEl>
                                          </p:spTgt>
                                        </p:tgtEl>
                                        <p:attrNameLst>
                                          <p:attrName>style.visibility</p:attrName>
                                        </p:attrNameLst>
                                      </p:cBhvr>
                                      <p:to>
                                        <p:strVal val="visible"/>
                                      </p:to>
                                    </p:set>
                                    <p:animEffect transition="in" filter="fade">
                                      <p:cBhvr>
                                        <p:cTn id="7" dur="500"/>
                                        <p:tgtEl>
                                          <p:spTgt spid="11">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1">
                                            <p:txEl>
                                              <p:pRg st="4" end="4"/>
                                            </p:txEl>
                                          </p:spTgt>
                                        </p:tgtEl>
                                        <p:attrNameLst>
                                          <p:attrName>style.visibility</p:attrName>
                                        </p:attrNameLst>
                                      </p:cBhvr>
                                      <p:to>
                                        <p:strVal val="visible"/>
                                      </p:to>
                                    </p:set>
                                    <p:animEffect transition="in" filter="fade">
                                      <p:cBhvr>
                                        <p:cTn id="10" dur="500"/>
                                        <p:tgtEl>
                                          <p:spTgt spid="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CAD8C2"/>
        </a:solidFill>
        <a:effectLst/>
      </p:bgPr>
    </p:bg>
    <p:spTree>
      <p:nvGrpSpPr>
        <p:cNvPr id="1" name=""/>
        <p:cNvGrpSpPr/>
        <p:nvPr/>
      </p:nvGrpSpPr>
      <p:grpSpPr>
        <a:xfrm>
          <a:off x="0" y="0"/>
          <a:ext cx="0" cy="0"/>
          <a:chOff x="0" y="0"/>
          <a:chExt cx="0" cy="0"/>
        </a:xfrm>
      </p:grpSpPr>
      <p:sp>
        <p:nvSpPr>
          <p:cNvPr id="2" name="Freeform 2"/>
          <p:cNvSpPr/>
          <p:nvPr/>
        </p:nvSpPr>
        <p:spPr>
          <a:xfrm rot="-5803714">
            <a:off x="-4593780" y="-2692314"/>
            <a:ext cx="9187561" cy="8920286"/>
          </a:xfrm>
          <a:custGeom>
            <a:avLst/>
            <a:gdLst/>
            <a:ahLst/>
            <a:cxnLst/>
            <a:rect l="l" t="t" r="r" b="b"/>
            <a:pathLst>
              <a:path w="9187561" h="8920286">
                <a:moveTo>
                  <a:pt x="0" y="0"/>
                </a:moveTo>
                <a:lnTo>
                  <a:pt x="9187560" y="0"/>
                </a:lnTo>
                <a:lnTo>
                  <a:pt x="9187560" y="8920286"/>
                </a:lnTo>
                <a:lnTo>
                  <a:pt x="0" y="8920286"/>
                </a:lnTo>
                <a:lnTo>
                  <a:pt x="0" y="0"/>
                </a:lnTo>
                <a:close/>
              </a:path>
            </a:pathLst>
          </a:custGeom>
          <a:blipFill>
            <a:blip r:embed="rId3">
              <a:alphaModFix amt="58000"/>
            </a:blip>
            <a:stretch>
              <a:fillRect/>
            </a:stretch>
          </a:blipFill>
        </p:spPr>
      </p:sp>
      <p:sp>
        <p:nvSpPr>
          <p:cNvPr id="3" name="Freeform 3"/>
          <p:cNvSpPr/>
          <p:nvPr/>
        </p:nvSpPr>
        <p:spPr>
          <a:xfrm rot="-8638357">
            <a:off x="15475598" y="3636315"/>
            <a:ext cx="7278094" cy="7066368"/>
          </a:xfrm>
          <a:custGeom>
            <a:avLst/>
            <a:gdLst/>
            <a:ahLst/>
            <a:cxnLst/>
            <a:rect l="l" t="t" r="r" b="b"/>
            <a:pathLst>
              <a:path w="7278094" h="7066368">
                <a:moveTo>
                  <a:pt x="0" y="0"/>
                </a:moveTo>
                <a:lnTo>
                  <a:pt x="7278094" y="0"/>
                </a:lnTo>
                <a:lnTo>
                  <a:pt x="7278094" y="7066368"/>
                </a:lnTo>
                <a:lnTo>
                  <a:pt x="0" y="7066368"/>
                </a:lnTo>
                <a:lnTo>
                  <a:pt x="0" y="0"/>
                </a:lnTo>
                <a:close/>
              </a:path>
            </a:pathLst>
          </a:custGeom>
          <a:blipFill>
            <a:blip r:embed="rId3">
              <a:alphaModFix amt="58000"/>
            </a:blip>
            <a:stretch>
              <a:fillRect/>
            </a:stretch>
          </a:blipFill>
        </p:spPr>
      </p:sp>
      <p:sp>
        <p:nvSpPr>
          <p:cNvPr id="4" name="Freeform 4"/>
          <p:cNvSpPr/>
          <p:nvPr/>
        </p:nvSpPr>
        <p:spPr>
          <a:xfrm>
            <a:off x="14093498" y="6291498"/>
            <a:ext cx="4194502" cy="4411044"/>
          </a:xfrm>
          <a:custGeom>
            <a:avLst/>
            <a:gdLst/>
            <a:ahLst/>
            <a:cxnLst/>
            <a:rect l="l" t="t" r="r" b="b"/>
            <a:pathLst>
              <a:path w="4194502" h="4411044">
                <a:moveTo>
                  <a:pt x="0" y="0"/>
                </a:moveTo>
                <a:lnTo>
                  <a:pt x="4194502" y="0"/>
                </a:lnTo>
                <a:lnTo>
                  <a:pt x="4194502" y="4411045"/>
                </a:lnTo>
                <a:lnTo>
                  <a:pt x="0" y="4411045"/>
                </a:lnTo>
                <a:lnTo>
                  <a:pt x="0" y="0"/>
                </a:lnTo>
                <a:close/>
              </a:path>
            </a:pathLst>
          </a:custGeom>
          <a:blipFill>
            <a:blip r:embed="rId4"/>
            <a:stretch>
              <a:fillRect/>
            </a:stretch>
          </a:blipFill>
        </p:spPr>
      </p:sp>
      <p:sp>
        <p:nvSpPr>
          <p:cNvPr id="5" name="Freeform 5"/>
          <p:cNvSpPr/>
          <p:nvPr/>
        </p:nvSpPr>
        <p:spPr>
          <a:xfrm rot="-10800000">
            <a:off x="696410" y="-524124"/>
            <a:ext cx="4194502" cy="4411044"/>
          </a:xfrm>
          <a:custGeom>
            <a:avLst/>
            <a:gdLst/>
            <a:ahLst/>
            <a:cxnLst/>
            <a:rect l="l" t="t" r="r" b="b"/>
            <a:pathLst>
              <a:path w="4194502" h="4411044">
                <a:moveTo>
                  <a:pt x="0" y="0"/>
                </a:moveTo>
                <a:lnTo>
                  <a:pt x="4194502" y="0"/>
                </a:lnTo>
                <a:lnTo>
                  <a:pt x="4194502" y="4411044"/>
                </a:lnTo>
                <a:lnTo>
                  <a:pt x="0" y="4411044"/>
                </a:lnTo>
                <a:lnTo>
                  <a:pt x="0" y="0"/>
                </a:lnTo>
                <a:close/>
              </a:path>
            </a:pathLst>
          </a:custGeom>
          <a:blipFill>
            <a:blip r:embed="rId4"/>
            <a:stretch>
              <a:fillRect/>
            </a:stretch>
          </a:blipFill>
        </p:spPr>
      </p:sp>
      <p:sp>
        <p:nvSpPr>
          <p:cNvPr id="6" name="TextBox 6"/>
          <p:cNvSpPr txBox="1"/>
          <p:nvPr/>
        </p:nvSpPr>
        <p:spPr>
          <a:xfrm>
            <a:off x="1951624" y="0"/>
            <a:ext cx="15125700" cy="12626983"/>
          </a:xfrm>
          <a:prstGeom prst="rect">
            <a:avLst/>
          </a:prstGeom>
        </p:spPr>
        <p:txBody>
          <a:bodyPr wrap="square" lIns="0" tIns="0" rIns="0" bIns="0" rtlCol="0" anchor="t">
            <a:spAutoFit/>
          </a:bodyPr>
          <a:lstStyle/>
          <a:p>
            <a:pPr marL="0" marR="0" lvl="0" indent="0" algn="ctr" defTabSz="914400" rtl="0" eaLnBrk="1" fontAlgn="auto" latinLnBrk="0" hangingPunct="1">
              <a:lnSpc>
                <a:spcPts val="4743"/>
              </a:lnSpc>
              <a:spcBef>
                <a:spcPts val="0"/>
              </a:spcBef>
              <a:spcAft>
                <a:spcPts val="0"/>
              </a:spcAft>
              <a:buClrTx/>
              <a:buSzTx/>
              <a:buFontTx/>
              <a:buNone/>
              <a:tabLst/>
              <a:defRPr/>
            </a:pPr>
            <a:r>
              <a:rPr kumimoji="0" lang="en-US" sz="3388" b="0" i="0" u="sng" strike="noStrike" kern="1200" cap="none" spc="0" normalizeH="0" baseline="0" noProof="0" dirty="0">
                <a:ln>
                  <a:noFill/>
                </a:ln>
                <a:solidFill>
                  <a:srgbClr val="51604A"/>
                </a:solidFill>
                <a:effectLst/>
                <a:uLnTx/>
                <a:uFillTx/>
                <a:latin typeface="Maharlika"/>
                <a:ea typeface="Maharlika"/>
                <a:cs typeface="Maharlika"/>
                <a:sym typeface="Maharlika"/>
              </a:rPr>
              <a:t>Home support</a:t>
            </a:r>
          </a:p>
          <a:p>
            <a:pPr marL="457200" marR="0" lvl="0" indent="-457200" defTabSz="914400" rtl="0" eaLnBrk="1" fontAlgn="auto" latinLnBrk="0" hangingPunct="1">
              <a:lnSpc>
                <a:spcPts val="4743"/>
              </a:lnSpc>
              <a:spcBef>
                <a:spcPts val="0"/>
              </a:spcBef>
              <a:spcAft>
                <a:spcPts val="0"/>
              </a:spcAft>
              <a:buClrTx/>
              <a:buSzTx/>
              <a:buFont typeface="Arial" panose="020B0604020202020204" pitchFamily="34" charset="0"/>
              <a:buChar char="•"/>
              <a:tabLst/>
              <a:defRPr/>
            </a:pPr>
            <a:r>
              <a:rPr lang="en-US" sz="3388" u="sng" dirty="0">
                <a:solidFill>
                  <a:srgbClr val="51604A"/>
                </a:solidFill>
                <a:latin typeface="Maharlika"/>
                <a:ea typeface="Maharlika"/>
                <a:cs typeface="Maharlika"/>
                <a:sym typeface="Maharlika"/>
              </a:rPr>
              <a:t>TT </a:t>
            </a:r>
            <a:r>
              <a:rPr lang="en-US" sz="3388" u="sng" dirty="0" err="1">
                <a:solidFill>
                  <a:srgbClr val="51604A"/>
                </a:solidFill>
                <a:latin typeface="Maharlika"/>
                <a:ea typeface="Maharlika"/>
                <a:cs typeface="Maharlika"/>
                <a:sym typeface="Maharlika"/>
              </a:rPr>
              <a:t>Rockstars</a:t>
            </a:r>
            <a:r>
              <a:rPr lang="en-US" sz="3388" u="sng" dirty="0">
                <a:solidFill>
                  <a:srgbClr val="51604A"/>
                </a:solidFill>
                <a:latin typeface="Maharlika"/>
                <a:ea typeface="Maharlika"/>
                <a:cs typeface="Maharlika"/>
                <a:sym typeface="Maharlika"/>
              </a:rPr>
              <a:t> X5  and U R brainy additional support)</a:t>
            </a:r>
          </a:p>
          <a:p>
            <a:pPr marL="457200" lvl="0" indent="-457200">
              <a:lnSpc>
                <a:spcPts val="4743"/>
              </a:lnSpc>
              <a:buFont typeface="Arial" panose="020B0604020202020204" pitchFamily="34" charset="0"/>
              <a:buChar char="•"/>
              <a:defRPr/>
            </a:pPr>
            <a:r>
              <a:rPr lang="en-GB" dirty="0">
                <a:solidFill>
                  <a:srgbClr val="51604A"/>
                </a:solidFill>
                <a:latin typeface="Maharlika"/>
                <a:ea typeface="Maharlika"/>
                <a:cs typeface="Maharlika"/>
                <a:sym typeface="Maharlika"/>
              </a:rPr>
              <a:t>Number – Multiplication and Division ✓ Core focus (all objectives rely on rapid recall of times tables). </a:t>
            </a:r>
          </a:p>
          <a:p>
            <a:pPr marL="457200" lvl="0" indent="-457200">
              <a:lnSpc>
                <a:spcPts val="4743"/>
              </a:lnSpc>
              <a:buFont typeface="Arial" panose="020B0604020202020204" pitchFamily="34" charset="0"/>
              <a:buChar char="•"/>
              <a:defRPr/>
            </a:pPr>
            <a:r>
              <a:rPr lang="en-GB" dirty="0">
                <a:solidFill>
                  <a:srgbClr val="51604A"/>
                </a:solidFill>
                <a:latin typeface="Maharlika"/>
                <a:ea typeface="Maharlika"/>
                <a:cs typeface="Maharlika"/>
                <a:sym typeface="Maharlika"/>
              </a:rPr>
              <a:t>Fractions ✓ Equivalent fractions, simplifying, comparing, multiplying and dividing fractions all require multiplication facts. </a:t>
            </a:r>
          </a:p>
          <a:p>
            <a:pPr marL="457200" lvl="0" indent="-457200">
              <a:lnSpc>
                <a:spcPts val="4743"/>
              </a:lnSpc>
              <a:buFont typeface="Arial" panose="020B0604020202020204" pitchFamily="34" charset="0"/>
              <a:buChar char="•"/>
              <a:defRPr/>
            </a:pPr>
            <a:r>
              <a:rPr lang="en-GB" dirty="0">
                <a:solidFill>
                  <a:srgbClr val="51604A"/>
                </a:solidFill>
                <a:latin typeface="Maharlika"/>
                <a:ea typeface="Maharlika"/>
                <a:cs typeface="Maharlika"/>
                <a:sym typeface="Maharlika"/>
              </a:rPr>
              <a:t>Decimals ✓ Multiplying and dividing by 10, 100 and 1,000, and calculations involving decimal numbers. </a:t>
            </a:r>
          </a:p>
          <a:p>
            <a:pPr marL="457200" lvl="0" indent="-457200">
              <a:lnSpc>
                <a:spcPts val="4743"/>
              </a:lnSpc>
              <a:buFont typeface="Arial" panose="020B0604020202020204" pitchFamily="34" charset="0"/>
              <a:buChar char="•"/>
              <a:defRPr/>
            </a:pPr>
            <a:r>
              <a:rPr lang="en-GB" dirty="0">
                <a:solidFill>
                  <a:srgbClr val="51604A"/>
                </a:solidFill>
                <a:latin typeface="Maharlika"/>
                <a:ea typeface="Maharlika"/>
                <a:cs typeface="Maharlika"/>
                <a:sym typeface="Maharlika"/>
              </a:rPr>
              <a:t>Percentages ✓ Finding percentages of amounts (e.g. 25%, 50%, 75%, 10%) using multiplication and division facts. </a:t>
            </a:r>
          </a:p>
          <a:p>
            <a:pPr marL="457200" lvl="0" indent="-457200">
              <a:lnSpc>
                <a:spcPts val="4743"/>
              </a:lnSpc>
              <a:buFont typeface="Arial" panose="020B0604020202020204" pitchFamily="34" charset="0"/>
              <a:buChar char="•"/>
              <a:defRPr/>
            </a:pPr>
            <a:r>
              <a:rPr lang="en-GB" dirty="0">
                <a:solidFill>
                  <a:srgbClr val="51604A"/>
                </a:solidFill>
                <a:latin typeface="Maharlika"/>
                <a:ea typeface="Maharlika"/>
                <a:cs typeface="Maharlika"/>
                <a:sym typeface="Maharlika"/>
              </a:rPr>
              <a:t>Ratio and Proportion ✓ Simplifying ratios, scaling up and down, and solving proportion problems. </a:t>
            </a:r>
          </a:p>
          <a:p>
            <a:pPr marL="457200" lvl="0" indent="-457200">
              <a:lnSpc>
                <a:spcPts val="4743"/>
              </a:lnSpc>
              <a:buFont typeface="Arial" panose="020B0604020202020204" pitchFamily="34" charset="0"/>
              <a:buChar char="•"/>
              <a:defRPr/>
            </a:pPr>
            <a:r>
              <a:rPr lang="en-GB" dirty="0">
                <a:solidFill>
                  <a:srgbClr val="51604A"/>
                </a:solidFill>
                <a:latin typeface="Maharlika"/>
                <a:ea typeface="Maharlika"/>
                <a:cs typeface="Maharlika"/>
                <a:sym typeface="Maharlika"/>
              </a:rPr>
              <a:t>Algebra ✓ Finding missing values and understanding multiplicative relationships. </a:t>
            </a:r>
          </a:p>
          <a:p>
            <a:pPr marL="457200" lvl="0" indent="-457200">
              <a:lnSpc>
                <a:spcPts val="4743"/>
              </a:lnSpc>
              <a:buFont typeface="Arial" panose="020B0604020202020204" pitchFamily="34" charset="0"/>
              <a:buChar char="•"/>
              <a:defRPr/>
            </a:pPr>
            <a:r>
              <a:rPr lang="en-GB" dirty="0">
                <a:solidFill>
                  <a:srgbClr val="51604A"/>
                </a:solidFill>
                <a:latin typeface="Maharlika"/>
                <a:ea typeface="Maharlika"/>
                <a:cs typeface="Maharlika"/>
                <a:sym typeface="Maharlika"/>
              </a:rPr>
              <a:t>Measurement ✓ Area, volume, unit conversions and compound calculations often require multiplication facts. </a:t>
            </a:r>
          </a:p>
          <a:p>
            <a:pPr marL="457200" lvl="0" indent="-457200">
              <a:lnSpc>
                <a:spcPts val="4743"/>
              </a:lnSpc>
              <a:buFont typeface="Arial" panose="020B0604020202020204" pitchFamily="34" charset="0"/>
              <a:buChar char="•"/>
              <a:defRPr/>
            </a:pPr>
            <a:r>
              <a:rPr lang="en-GB" dirty="0">
                <a:solidFill>
                  <a:srgbClr val="51604A"/>
                </a:solidFill>
                <a:latin typeface="Maharlika"/>
                <a:ea typeface="Maharlika"/>
                <a:cs typeface="Maharlika"/>
                <a:sym typeface="Maharlika"/>
              </a:rPr>
              <a:t>Geometry ✓ Less direct, but calculations involving scale, coordinates and angle problems may use multiplication. </a:t>
            </a:r>
          </a:p>
          <a:p>
            <a:pPr marL="457200" lvl="0" indent="-457200">
              <a:lnSpc>
                <a:spcPts val="4743"/>
              </a:lnSpc>
              <a:buFont typeface="Arial" panose="020B0604020202020204" pitchFamily="34" charset="0"/>
              <a:buChar char="•"/>
              <a:defRPr/>
            </a:pPr>
            <a:r>
              <a:rPr lang="en-GB" dirty="0">
                <a:solidFill>
                  <a:srgbClr val="51604A"/>
                </a:solidFill>
                <a:latin typeface="Maharlika"/>
                <a:ea typeface="Maharlika"/>
                <a:cs typeface="Maharlika"/>
                <a:sym typeface="Maharlika"/>
              </a:rPr>
              <a:t>Statistics ✓ Interpreting data occasionally requires multiplication when calculating totals or comparing values. </a:t>
            </a:r>
          </a:p>
          <a:p>
            <a:pPr marL="457200" lvl="0" indent="-457200">
              <a:lnSpc>
                <a:spcPts val="4743"/>
              </a:lnSpc>
              <a:buFont typeface="Arial" panose="020B0604020202020204" pitchFamily="34" charset="0"/>
              <a:buChar char="•"/>
              <a:defRPr/>
            </a:pPr>
            <a:r>
              <a:rPr lang="en-GB" dirty="0">
                <a:solidFill>
                  <a:srgbClr val="51604A"/>
                </a:solidFill>
                <a:latin typeface="Maharlika"/>
                <a:ea typeface="Maharlika"/>
                <a:cs typeface="Maharlika"/>
                <a:sym typeface="Maharlika"/>
              </a:rPr>
              <a:t>Problem Solving and Reasoning ✓ Multiplication facts are applied across multi-step problems in all areas of mathematics. </a:t>
            </a:r>
          </a:p>
          <a:p>
            <a:pPr marR="0" lvl="0" defTabSz="914400" rtl="0" eaLnBrk="1" fontAlgn="auto" latinLnBrk="0" hangingPunct="1">
              <a:lnSpc>
                <a:spcPts val="4743"/>
              </a:lnSpc>
              <a:spcBef>
                <a:spcPts val="0"/>
              </a:spcBef>
              <a:spcAft>
                <a:spcPts val="0"/>
              </a:spcAft>
              <a:buClrTx/>
              <a:buSzTx/>
              <a:tabLst/>
              <a:defRPr/>
            </a:pPr>
            <a:endParaRPr lang="en-US" sz="2400" dirty="0">
              <a:solidFill>
                <a:srgbClr val="51604A"/>
              </a:solidFill>
              <a:latin typeface="Maharlika"/>
              <a:ea typeface="Maharlika"/>
              <a:cs typeface="Maharlika"/>
              <a:sym typeface="Maharlika"/>
            </a:endParaRPr>
          </a:p>
          <a:p>
            <a:pPr marL="457200" marR="0" lvl="0" indent="-457200" defTabSz="914400" rtl="0" eaLnBrk="1" fontAlgn="auto" latinLnBrk="0" hangingPunct="1">
              <a:lnSpc>
                <a:spcPts val="4743"/>
              </a:lnSpc>
              <a:spcBef>
                <a:spcPts val="0"/>
              </a:spcBef>
              <a:spcAft>
                <a:spcPts val="0"/>
              </a:spcAft>
              <a:buClrTx/>
              <a:buSzTx/>
              <a:buFont typeface="Arial" panose="020B0604020202020204" pitchFamily="34" charset="0"/>
              <a:buChar char="•"/>
              <a:tabLst/>
              <a:defRPr/>
            </a:pPr>
            <a:r>
              <a:rPr kumimoji="0" lang="en-US" sz="3388" b="0" i="0" strike="noStrike" kern="1200" cap="none" spc="0" normalizeH="0" baseline="0" noProof="0" dirty="0" err="1">
                <a:ln>
                  <a:noFill/>
                </a:ln>
                <a:solidFill>
                  <a:srgbClr val="51604A"/>
                </a:solidFill>
                <a:effectLst/>
                <a:uLnTx/>
                <a:uFillTx/>
                <a:latin typeface="Maharlika"/>
                <a:ea typeface="Maharlika"/>
                <a:cs typeface="Maharlika"/>
                <a:sym typeface="Maharlika"/>
              </a:rPr>
              <a:t>Spellingframe</a:t>
            </a:r>
            <a:r>
              <a:rPr kumimoji="0" lang="en-US" sz="3388" b="0" i="0" strike="noStrike" kern="1200" cap="none" spc="0" normalizeH="0" baseline="0" noProof="0" dirty="0">
                <a:ln>
                  <a:noFill/>
                </a:ln>
                <a:solidFill>
                  <a:srgbClr val="51604A"/>
                </a:solidFill>
                <a:effectLst/>
                <a:uLnTx/>
                <a:uFillTx/>
                <a:latin typeface="Maharlika"/>
                <a:ea typeface="Maharlika"/>
                <a:cs typeface="Maharlika"/>
                <a:sym typeface="Maharlika"/>
              </a:rPr>
              <a:t>- in preparation for weekly spelling tests</a:t>
            </a:r>
          </a:p>
          <a:p>
            <a:pPr marR="0" lvl="0" defTabSz="914400" rtl="0" eaLnBrk="1" fontAlgn="auto" latinLnBrk="0" hangingPunct="1">
              <a:lnSpc>
                <a:spcPts val="4743"/>
              </a:lnSpc>
              <a:spcBef>
                <a:spcPts val="0"/>
              </a:spcBef>
              <a:spcAft>
                <a:spcPts val="0"/>
              </a:spcAft>
              <a:buClrTx/>
              <a:buSzTx/>
              <a:tabLst/>
              <a:defRPr/>
            </a:pPr>
            <a:endParaRPr lang="en-US" sz="2800" dirty="0">
              <a:solidFill>
                <a:srgbClr val="51604A"/>
              </a:solidFill>
              <a:latin typeface="Maharlika"/>
              <a:ea typeface="Maharlika"/>
              <a:cs typeface="Maharlika"/>
              <a:sym typeface="Maharlika"/>
            </a:endParaRPr>
          </a:p>
          <a:p>
            <a:pPr marL="457200" marR="0" lvl="0" indent="-457200" defTabSz="914400" rtl="0" eaLnBrk="1" fontAlgn="auto" latinLnBrk="0" hangingPunct="1">
              <a:lnSpc>
                <a:spcPts val="4743"/>
              </a:lnSpc>
              <a:spcBef>
                <a:spcPts val="0"/>
              </a:spcBef>
              <a:spcAft>
                <a:spcPts val="0"/>
              </a:spcAft>
              <a:buClrTx/>
              <a:buSzTx/>
              <a:buFont typeface="Arial" panose="020B0604020202020204" pitchFamily="34" charset="0"/>
              <a:buChar char="•"/>
              <a:tabLst/>
              <a:defRPr/>
            </a:pPr>
            <a:r>
              <a:rPr kumimoji="0" lang="en-US" sz="3388" b="0" i="0" strike="noStrike" kern="1200" cap="none" spc="0" normalizeH="0" baseline="0" noProof="0" dirty="0">
                <a:ln>
                  <a:noFill/>
                </a:ln>
                <a:solidFill>
                  <a:srgbClr val="51604A"/>
                </a:solidFill>
                <a:effectLst/>
                <a:uLnTx/>
                <a:uFillTx/>
                <a:latin typeface="Maharlika"/>
                <a:ea typeface="Maharlika"/>
                <a:cs typeface="Maharlika"/>
                <a:sym typeface="Maharlika"/>
              </a:rPr>
              <a:t>Reading- 5 times a week</a:t>
            </a:r>
          </a:p>
          <a:p>
            <a:pPr marL="0" marR="0" lvl="0" indent="0" algn="ctr" defTabSz="914400" rtl="0" eaLnBrk="1" fontAlgn="auto" latinLnBrk="0" hangingPunct="1">
              <a:lnSpc>
                <a:spcPts val="4743"/>
              </a:lnSpc>
              <a:spcBef>
                <a:spcPts val="0"/>
              </a:spcBef>
              <a:spcAft>
                <a:spcPts val="0"/>
              </a:spcAft>
              <a:buClrTx/>
              <a:buSzTx/>
              <a:buFontTx/>
              <a:buNone/>
              <a:tabLst/>
              <a:defRPr/>
            </a:pPr>
            <a:endParaRPr lang="en-US" sz="3388" dirty="0">
              <a:solidFill>
                <a:srgbClr val="51604A"/>
              </a:solidFill>
              <a:latin typeface="Maharlika"/>
              <a:ea typeface="Maharlika"/>
              <a:cs typeface="Maharlika"/>
              <a:sym typeface="Maharlika"/>
            </a:endParaRPr>
          </a:p>
          <a:p>
            <a:pPr marL="0" marR="0" lvl="0" indent="0" algn="ctr" defTabSz="914400" rtl="0" eaLnBrk="1" fontAlgn="auto" latinLnBrk="0" hangingPunct="1">
              <a:lnSpc>
                <a:spcPts val="4743"/>
              </a:lnSpc>
              <a:spcBef>
                <a:spcPts val="0"/>
              </a:spcBef>
              <a:spcAft>
                <a:spcPts val="0"/>
              </a:spcAft>
              <a:buClrTx/>
              <a:buSzTx/>
              <a:buFontTx/>
              <a:buNone/>
              <a:tabLst/>
              <a:defRPr/>
            </a:pPr>
            <a:endParaRPr kumimoji="0" lang="en-US" sz="3388" b="0" i="0" u="none" strike="noStrike" kern="1200" cap="none" spc="0" normalizeH="0" baseline="0" noProof="0" dirty="0">
              <a:ln>
                <a:noFill/>
              </a:ln>
              <a:solidFill>
                <a:srgbClr val="51604A"/>
              </a:solidFill>
              <a:effectLst/>
              <a:uLnTx/>
              <a:uFillTx/>
              <a:latin typeface="Maharlika"/>
              <a:ea typeface="Maharlika"/>
              <a:cs typeface="Maharlika"/>
              <a:sym typeface="Maharlika"/>
            </a:endParaRPr>
          </a:p>
          <a:p>
            <a:pPr marL="0" marR="0" lvl="0" indent="0" algn="ctr" defTabSz="914400" rtl="0" eaLnBrk="1" fontAlgn="auto" latinLnBrk="0" hangingPunct="1">
              <a:lnSpc>
                <a:spcPts val="4743"/>
              </a:lnSpc>
              <a:spcBef>
                <a:spcPts val="0"/>
              </a:spcBef>
              <a:spcAft>
                <a:spcPts val="0"/>
              </a:spcAft>
              <a:buClrTx/>
              <a:buSzTx/>
              <a:buFontTx/>
              <a:buNone/>
              <a:tabLst/>
              <a:defRPr/>
            </a:pPr>
            <a:endParaRPr lang="en-US" sz="3388" dirty="0">
              <a:solidFill>
                <a:srgbClr val="51604A"/>
              </a:solidFill>
              <a:latin typeface="Maharlika"/>
              <a:ea typeface="Maharlika"/>
              <a:cs typeface="Maharlika"/>
              <a:sym typeface="Maharlika"/>
            </a:endParaRPr>
          </a:p>
          <a:p>
            <a:pPr marL="0" marR="0" lvl="0" indent="0" algn="ctr" defTabSz="914400" rtl="0" eaLnBrk="1" fontAlgn="auto" latinLnBrk="0" hangingPunct="1">
              <a:lnSpc>
                <a:spcPts val="4743"/>
              </a:lnSpc>
              <a:spcBef>
                <a:spcPts val="0"/>
              </a:spcBef>
              <a:spcAft>
                <a:spcPts val="0"/>
              </a:spcAft>
              <a:buClrTx/>
              <a:buSzTx/>
              <a:buFontTx/>
              <a:buNone/>
              <a:tabLst/>
              <a:defRPr/>
            </a:pPr>
            <a:endParaRPr kumimoji="0" lang="en-US" sz="3388" b="0" i="0" u="none" strike="noStrike" kern="1200" cap="none" spc="0" normalizeH="0" baseline="0" noProof="0" dirty="0">
              <a:ln>
                <a:noFill/>
              </a:ln>
              <a:solidFill>
                <a:srgbClr val="51604A"/>
              </a:solidFill>
              <a:effectLst/>
              <a:uLnTx/>
              <a:uFillTx/>
              <a:latin typeface="Maharlika"/>
              <a:ea typeface="Maharlika"/>
              <a:cs typeface="Maharlika"/>
              <a:sym typeface="Maharlika"/>
            </a:endParaRPr>
          </a:p>
          <a:p>
            <a:pPr marL="0" marR="0" lvl="0" indent="0" algn="ctr" defTabSz="914400" rtl="0" eaLnBrk="1" fontAlgn="auto" latinLnBrk="0" hangingPunct="1">
              <a:lnSpc>
                <a:spcPts val="4743"/>
              </a:lnSpc>
              <a:spcBef>
                <a:spcPts val="0"/>
              </a:spcBef>
              <a:spcAft>
                <a:spcPts val="0"/>
              </a:spcAft>
              <a:buClrTx/>
              <a:buSzTx/>
              <a:buFontTx/>
              <a:buNone/>
              <a:tabLst/>
              <a:defRPr/>
            </a:pPr>
            <a:endParaRPr kumimoji="0" lang="en-US" sz="3388" b="0" i="0" u="none" strike="noStrike" kern="1200" cap="none" spc="0" normalizeH="0" baseline="0" noProof="0" dirty="0">
              <a:ln>
                <a:noFill/>
              </a:ln>
              <a:solidFill>
                <a:srgbClr val="51604A"/>
              </a:solidFill>
              <a:effectLst/>
              <a:uLnTx/>
              <a:uFillTx/>
              <a:latin typeface="Maharlika"/>
              <a:ea typeface="Maharlika"/>
              <a:cs typeface="Maharlika"/>
              <a:sym typeface="Maharlika"/>
            </a:endParaRPr>
          </a:p>
        </p:txBody>
      </p:sp>
      <p:sp>
        <p:nvSpPr>
          <p:cNvPr id="7" name="Freeform 7"/>
          <p:cNvSpPr/>
          <p:nvPr/>
        </p:nvSpPr>
        <p:spPr>
          <a:xfrm>
            <a:off x="14799152" y="7658175"/>
            <a:ext cx="2460148" cy="2301995"/>
          </a:xfrm>
          <a:custGeom>
            <a:avLst/>
            <a:gdLst/>
            <a:ahLst/>
            <a:cxnLst/>
            <a:rect l="l" t="t" r="r" b="b"/>
            <a:pathLst>
              <a:path w="2460148" h="2301995">
                <a:moveTo>
                  <a:pt x="0" y="0"/>
                </a:moveTo>
                <a:lnTo>
                  <a:pt x="2460148" y="0"/>
                </a:lnTo>
                <a:lnTo>
                  <a:pt x="2460148" y="2301996"/>
                </a:lnTo>
                <a:lnTo>
                  <a:pt x="0" y="2301996"/>
                </a:lnTo>
                <a:lnTo>
                  <a:pt x="0" y="0"/>
                </a:lnTo>
                <a:close/>
              </a:path>
            </a:pathLst>
          </a:custGeom>
          <a:blipFill>
            <a:blip r:embed="rId5"/>
            <a:stretch>
              <a:fillRect l="-2281" t="-2281" r="-2281" b="-2281"/>
            </a:stretch>
          </a:blipFill>
        </p:spPr>
      </p:sp>
    </p:spTree>
    <p:extLst>
      <p:ext uri="{BB962C8B-B14F-4D97-AF65-F5344CB8AC3E}">
        <p14:creationId xmlns:p14="http://schemas.microsoft.com/office/powerpoint/2010/main" val="8024813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CAD8C2"/>
        </a:solidFill>
        <a:effectLst/>
      </p:bgPr>
    </p:bg>
    <p:spTree>
      <p:nvGrpSpPr>
        <p:cNvPr id="1" name=""/>
        <p:cNvGrpSpPr/>
        <p:nvPr/>
      </p:nvGrpSpPr>
      <p:grpSpPr>
        <a:xfrm>
          <a:off x="0" y="0"/>
          <a:ext cx="0" cy="0"/>
          <a:chOff x="0" y="0"/>
          <a:chExt cx="0" cy="0"/>
        </a:xfrm>
      </p:grpSpPr>
      <p:sp>
        <p:nvSpPr>
          <p:cNvPr id="2" name="Freeform 2"/>
          <p:cNvSpPr/>
          <p:nvPr/>
        </p:nvSpPr>
        <p:spPr>
          <a:xfrm rot="-5803714">
            <a:off x="-4593780" y="-2692314"/>
            <a:ext cx="9187561" cy="8920286"/>
          </a:xfrm>
          <a:custGeom>
            <a:avLst/>
            <a:gdLst/>
            <a:ahLst/>
            <a:cxnLst/>
            <a:rect l="l" t="t" r="r" b="b"/>
            <a:pathLst>
              <a:path w="9187561" h="8920286">
                <a:moveTo>
                  <a:pt x="0" y="0"/>
                </a:moveTo>
                <a:lnTo>
                  <a:pt x="9187560" y="0"/>
                </a:lnTo>
                <a:lnTo>
                  <a:pt x="9187560" y="8920286"/>
                </a:lnTo>
                <a:lnTo>
                  <a:pt x="0" y="8920286"/>
                </a:lnTo>
                <a:lnTo>
                  <a:pt x="0" y="0"/>
                </a:lnTo>
                <a:close/>
              </a:path>
            </a:pathLst>
          </a:custGeom>
          <a:blipFill>
            <a:blip r:embed="rId3">
              <a:alphaModFix amt="58000"/>
            </a:blip>
            <a:stretch>
              <a:fillRect/>
            </a:stretch>
          </a:blipFill>
        </p:spPr>
      </p:sp>
      <p:sp>
        <p:nvSpPr>
          <p:cNvPr id="3" name="Freeform 3"/>
          <p:cNvSpPr/>
          <p:nvPr/>
        </p:nvSpPr>
        <p:spPr>
          <a:xfrm rot="-8638357">
            <a:off x="15475598" y="3319362"/>
            <a:ext cx="7278094" cy="7066368"/>
          </a:xfrm>
          <a:custGeom>
            <a:avLst/>
            <a:gdLst/>
            <a:ahLst/>
            <a:cxnLst/>
            <a:rect l="l" t="t" r="r" b="b"/>
            <a:pathLst>
              <a:path w="7278094" h="7066368">
                <a:moveTo>
                  <a:pt x="0" y="0"/>
                </a:moveTo>
                <a:lnTo>
                  <a:pt x="7278094" y="0"/>
                </a:lnTo>
                <a:lnTo>
                  <a:pt x="7278094" y="7066368"/>
                </a:lnTo>
                <a:lnTo>
                  <a:pt x="0" y="7066368"/>
                </a:lnTo>
                <a:lnTo>
                  <a:pt x="0" y="0"/>
                </a:lnTo>
                <a:close/>
              </a:path>
            </a:pathLst>
          </a:custGeom>
          <a:blipFill>
            <a:blip r:embed="rId3">
              <a:alphaModFix amt="58000"/>
            </a:blip>
            <a:stretch>
              <a:fillRect/>
            </a:stretch>
          </a:blipFill>
        </p:spPr>
      </p:sp>
      <p:sp>
        <p:nvSpPr>
          <p:cNvPr id="4" name="Freeform 4"/>
          <p:cNvSpPr/>
          <p:nvPr/>
        </p:nvSpPr>
        <p:spPr>
          <a:xfrm>
            <a:off x="14093498" y="6291498"/>
            <a:ext cx="4194502" cy="4411044"/>
          </a:xfrm>
          <a:custGeom>
            <a:avLst/>
            <a:gdLst/>
            <a:ahLst/>
            <a:cxnLst/>
            <a:rect l="l" t="t" r="r" b="b"/>
            <a:pathLst>
              <a:path w="4194502" h="4411044">
                <a:moveTo>
                  <a:pt x="0" y="0"/>
                </a:moveTo>
                <a:lnTo>
                  <a:pt x="4194502" y="0"/>
                </a:lnTo>
                <a:lnTo>
                  <a:pt x="4194502" y="4411045"/>
                </a:lnTo>
                <a:lnTo>
                  <a:pt x="0" y="4411045"/>
                </a:lnTo>
                <a:lnTo>
                  <a:pt x="0" y="0"/>
                </a:lnTo>
                <a:close/>
              </a:path>
            </a:pathLst>
          </a:custGeom>
          <a:blipFill>
            <a:blip r:embed="rId4"/>
            <a:stretch>
              <a:fillRect/>
            </a:stretch>
          </a:blipFill>
        </p:spPr>
      </p:sp>
      <p:sp>
        <p:nvSpPr>
          <p:cNvPr id="5" name="Freeform 5"/>
          <p:cNvSpPr/>
          <p:nvPr/>
        </p:nvSpPr>
        <p:spPr>
          <a:xfrm rot="-10800000">
            <a:off x="696410" y="-524124"/>
            <a:ext cx="4194502" cy="4411044"/>
          </a:xfrm>
          <a:custGeom>
            <a:avLst/>
            <a:gdLst/>
            <a:ahLst/>
            <a:cxnLst/>
            <a:rect l="l" t="t" r="r" b="b"/>
            <a:pathLst>
              <a:path w="4194502" h="4411044">
                <a:moveTo>
                  <a:pt x="0" y="0"/>
                </a:moveTo>
                <a:lnTo>
                  <a:pt x="4194502" y="0"/>
                </a:lnTo>
                <a:lnTo>
                  <a:pt x="4194502" y="4411044"/>
                </a:lnTo>
                <a:lnTo>
                  <a:pt x="0" y="4411044"/>
                </a:lnTo>
                <a:lnTo>
                  <a:pt x="0" y="0"/>
                </a:lnTo>
                <a:close/>
              </a:path>
            </a:pathLst>
          </a:custGeom>
          <a:blipFill>
            <a:blip r:embed="rId4"/>
            <a:stretch>
              <a:fillRect/>
            </a:stretch>
          </a:blipFill>
        </p:spPr>
      </p:sp>
      <p:sp>
        <p:nvSpPr>
          <p:cNvPr id="6" name="TextBox 6"/>
          <p:cNvSpPr txBox="1"/>
          <p:nvPr/>
        </p:nvSpPr>
        <p:spPr>
          <a:xfrm>
            <a:off x="2133600" y="914400"/>
            <a:ext cx="13360940" cy="10818796"/>
          </a:xfrm>
          <a:prstGeom prst="rect">
            <a:avLst/>
          </a:prstGeom>
        </p:spPr>
        <p:txBody>
          <a:bodyPr wrap="square" lIns="0" tIns="0" rIns="0" bIns="0" rtlCol="0" anchor="t">
            <a:spAutoFit/>
          </a:bodyPr>
          <a:lstStyle/>
          <a:p>
            <a:pPr marL="0" marR="0" lvl="0" indent="0" algn="ctr" defTabSz="914400" rtl="0" eaLnBrk="1" fontAlgn="auto" latinLnBrk="0" hangingPunct="1">
              <a:lnSpc>
                <a:spcPts val="4743"/>
              </a:lnSpc>
              <a:spcBef>
                <a:spcPts val="0"/>
              </a:spcBef>
              <a:spcAft>
                <a:spcPts val="0"/>
              </a:spcAft>
              <a:buClrTx/>
              <a:buSzTx/>
              <a:buFontTx/>
              <a:buNone/>
              <a:tabLst/>
              <a:defRPr/>
            </a:pPr>
            <a:r>
              <a:rPr kumimoji="0" lang="en-US" sz="3388" b="0" i="0" u="sng" strike="noStrike" kern="1200" cap="none" spc="0" normalizeH="0" baseline="0" noProof="0" dirty="0">
                <a:ln>
                  <a:noFill/>
                </a:ln>
                <a:solidFill>
                  <a:srgbClr val="51604A"/>
                </a:solidFill>
                <a:effectLst/>
                <a:uLnTx/>
                <a:uFillTx/>
                <a:latin typeface="Maharlika"/>
                <a:ea typeface="Maharlika"/>
                <a:cs typeface="Maharlika"/>
                <a:sym typeface="Maharlika"/>
              </a:rPr>
              <a:t>Home support</a:t>
            </a:r>
          </a:p>
          <a:p>
            <a:pPr marL="0" marR="0" lvl="0" indent="0" algn="ctr" defTabSz="914400" rtl="0" eaLnBrk="1" fontAlgn="auto" latinLnBrk="0" hangingPunct="1">
              <a:lnSpc>
                <a:spcPts val="4743"/>
              </a:lnSpc>
              <a:spcBef>
                <a:spcPts val="0"/>
              </a:spcBef>
              <a:spcAft>
                <a:spcPts val="0"/>
              </a:spcAft>
              <a:buClrTx/>
              <a:buSzTx/>
              <a:buFontTx/>
              <a:buNone/>
              <a:tabLst/>
              <a:defRPr/>
            </a:pPr>
            <a:endParaRPr kumimoji="0" lang="en-US" sz="3388" b="0" i="0" u="sng" strike="noStrike" kern="1200" cap="none" spc="0" normalizeH="0" baseline="0" noProof="0" dirty="0">
              <a:ln>
                <a:noFill/>
              </a:ln>
              <a:solidFill>
                <a:srgbClr val="51604A"/>
              </a:solidFill>
              <a:effectLst/>
              <a:uLnTx/>
              <a:uFillTx/>
              <a:latin typeface="Maharlika"/>
              <a:ea typeface="Maharlika"/>
              <a:cs typeface="Maharlika"/>
              <a:sym typeface="Maharlika"/>
            </a:endParaRPr>
          </a:p>
          <a:p>
            <a:pPr lvl="0" algn="ctr">
              <a:lnSpc>
                <a:spcPts val="4743"/>
              </a:lnSpc>
            </a:pPr>
            <a:r>
              <a:rPr lang="en-GB" sz="3388" dirty="0">
                <a:solidFill>
                  <a:srgbClr val="51604A"/>
                </a:solidFill>
                <a:latin typeface="Maharlika"/>
                <a:ea typeface="Maharlika"/>
                <a:cs typeface="Maharlika"/>
                <a:sym typeface="Maharlika"/>
              </a:rPr>
              <a:t>You can further support your child by:</a:t>
            </a:r>
          </a:p>
          <a:p>
            <a:pPr lvl="0" algn="ctr">
              <a:lnSpc>
                <a:spcPts val="4743"/>
              </a:lnSpc>
            </a:pPr>
            <a:r>
              <a:rPr lang="en-GB" sz="3388" dirty="0">
                <a:solidFill>
                  <a:srgbClr val="51604A"/>
                </a:solidFill>
                <a:latin typeface="Maharlika"/>
                <a:ea typeface="Maharlika"/>
                <a:cs typeface="Maharlika"/>
                <a:sym typeface="Maharlika"/>
              </a:rPr>
              <a:t>📖 Reading together for at least 15–20 minutes each day.</a:t>
            </a:r>
          </a:p>
          <a:p>
            <a:pPr lvl="0" algn="ctr">
              <a:lnSpc>
                <a:spcPts val="4743"/>
              </a:lnSpc>
            </a:pPr>
            <a:r>
              <a:rPr lang="en-GB" sz="3388" dirty="0">
                <a:solidFill>
                  <a:srgbClr val="51604A"/>
                </a:solidFill>
                <a:latin typeface="Maharlika"/>
                <a:ea typeface="Maharlika"/>
                <a:cs typeface="Maharlika"/>
                <a:sym typeface="Maharlika"/>
              </a:rPr>
              <a:t>✏️ Encouraging neat handwriting and regular writing opportunities.</a:t>
            </a:r>
          </a:p>
          <a:p>
            <a:pPr lvl="0" algn="ctr">
              <a:lnSpc>
                <a:spcPts val="4743"/>
              </a:lnSpc>
            </a:pPr>
            <a:r>
              <a:rPr lang="en-GB" sz="3388" dirty="0">
                <a:solidFill>
                  <a:srgbClr val="51604A"/>
                </a:solidFill>
                <a:latin typeface="Maharlika"/>
                <a:ea typeface="Maharlika"/>
                <a:cs typeface="Maharlika"/>
                <a:sym typeface="Maharlika"/>
              </a:rPr>
              <a:t>➗ Practising multiplication and division facts up to 12 × 12.</a:t>
            </a:r>
          </a:p>
          <a:p>
            <a:pPr lvl="0" algn="ctr">
              <a:lnSpc>
                <a:spcPts val="4743"/>
              </a:lnSpc>
            </a:pPr>
            <a:r>
              <a:rPr lang="en-GB" sz="3388" dirty="0">
                <a:solidFill>
                  <a:srgbClr val="51604A"/>
                </a:solidFill>
                <a:latin typeface="Maharlika"/>
                <a:ea typeface="Maharlika"/>
                <a:cs typeface="Maharlika"/>
                <a:sym typeface="Maharlika"/>
              </a:rPr>
              <a:t>💬 Talking about what they have learned at school.</a:t>
            </a:r>
          </a:p>
          <a:p>
            <a:pPr lvl="0" algn="ctr">
              <a:lnSpc>
                <a:spcPts val="4743"/>
              </a:lnSpc>
            </a:pPr>
            <a:r>
              <a:rPr lang="en-GB" sz="3388" dirty="0">
                <a:solidFill>
                  <a:srgbClr val="51604A"/>
                </a:solidFill>
                <a:latin typeface="Maharlika"/>
                <a:ea typeface="Maharlika"/>
                <a:cs typeface="Maharlika"/>
                <a:sym typeface="Maharlika"/>
              </a:rPr>
              <a:t>🌍 Visiting libraries, museums and places of interest.</a:t>
            </a:r>
          </a:p>
          <a:p>
            <a:pPr lvl="0" algn="ctr">
              <a:lnSpc>
                <a:spcPts val="4743"/>
              </a:lnSpc>
            </a:pPr>
            <a:r>
              <a:rPr lang="en-GB" sz="3388" dirty="0">
                <a:solidFill>
                  <a:srgbClr val="51604A"/>
                </a:solidFill>
                <a:latin typeface="Maharlika"/>
                <a:ea typeface="Maharlika"/>
                <a:cs typeface="Maharlika"/>
                <a:sym typeface="Maharlika"/>
              </a:rPr>
              <a:t>🎲 Playing board games and maths games to develop problem-solving skills.</a:t>
            </a:r>
          </a:p>
          <a:p>
            <a:pPr marL="457200" lvl="0" indent="-457200" algn="ctr">
              <a:lnSpc>
                <a:spcPts val="4743"/>
              </a:lnSpc>
              <a:buFont typeface="Arial" panose="020B0604020202020204" pitchFamily="34" charset="0"/>
              <a:buChar char="•"/>
            </a:pPr>
            <a:r>
              <a:rPr lang="en-GB" sz="3388" dirty="0">
                <a:solidFill>
                  <a:srgbClr val="51604A"/>
                </a:solidFill>
                <a:latin typeface="Maharlika"/>
                <a:ea typeface="Maharlika"/>
                <a:cs typeface="Maharlika"/>
                <a:sym typeface="Maharlika"/>
              </a:rPr>
              <a:t>Supporting independence and organisation skills </a:t>
            </a:r>
          </a:p>
          <a:p>
            <a:pPr lvl="0" algn="ctr">
              <a:lnSpc>
                <a:spcPts val="4743"/>
              </a:lnSpc>
            </a:pPr>
            <a:r>
              <a:rPr lang="en-GB" sz="3388" dirty="0">
                <a:solidFill>
                  <a:srgbClr val="51604A"/>
                </a:solidFill>
                <a:latin typeface="Maharlika"/>
                <a:ea typeface="Maharlika"/>
                <a:cs typeface="Maharlika"/>
                <a:sym typeface="Maharlika"/>
              </a:rPr>
              <a:t>😊 Encouraging independence, resilience and a positive attitude towards learning.</a:t>
            </a:r>
            <a:endParaRPr kumimoji="0" lang="en-US" sz="3388" b="0" i="0" u="none" strike="noStrike" kern="1200" cap="none" spc="0" normalizeH="0" baseline="0" noProof="0" dirty="0">
              <a:ln>
                <a:noFill/>
              </a:ln>
              <a:solidFill>
                <a:srgbClr val="51604A"/>
              </a:solidFill>
              <a:effectLst/>
              <a:uLnTx/>
              <a:uFillTx/>
              <a:latin typeface="Maharlika"/>
              <a:ea typeface="Maharlika"/>
              <a:cs typeface="Maharlika"/>
              <a:sym typeface="Maharlika"/>
            </a:endParaRPr>
          </a:p>
          <a:p>
            <a:pPr marL="0" marR="0" lvl="0" indent="0" algn="ctr" defTabSz="914400" rtl="0" eaLnBrk="1" fontAlgn="auto" latinLnBrk="0" hangingPunct="1">
              <a:lnSpc>
                <a:spcPts val="4743"/>
              </a:lnSpc>
              <a:spcBef>
                <a:spcPts val="0"/>
              </a:spcBef>
              <a:spcAft>
                <a:spcPts val="0"/>
              </a:spcAft>
              <a:buClrTx/>
              <a:buSzTx/>
              <a:buFontTx/>
              <a:buNone/>
              <a:tabLst/>
              <a:defRPr/>
            </a:pPr>
            <a:endParaRPr kumimoji="0" lang="en-US" sz="3388" b="0" i="0" u="none" strike="noStrike" kern="1200" cap="none" spc="0" normalizeH="0" baseline="0" noProof="0" dirty="0">
              <a:ln>
                <a:noFill/>
              </a:ln>
              <a:solidFill>
                <a:srgbClr val="51604A"/>
              </a:solidFill>
              <a:effectLst/>
              <a:uLnTx/>
              <a:uFillTx/>
              <a:latin typeface="Maharlika"/>
              <a:ea typeface="Maharlika"/>
              <a:cs typeface="Maharlika"/>
              <a:sym typeface="Maharlika"/>
            </a:endParaRPr>
          </a:p>
          <a:p>
            <a:pPr marL="0" marR="0" lvl="0" indent="0" algn="ctr" defTabSz="914400" rtl="0" eaLnBrk="1" fontAlgn="auto" latinLnBrk="0" hangingPunct="1">
              <a:lnSpc>
                <a:spcPts val="4743"/>
              </a:lnSpc>
              <a:spcBef>
                <a:spcPts val="0"/>
              </a:spcBef>
              <a:spcAft>
                <a:spcPts val="0"/>
              </a:spcAft>
              <a:buClrTx/>
              <a:buSzTx/>
              <a:buFontTx/>
              <a:buNone/>
              <a:tabLst/>
              <a:defRPr/>
            </a:pPr>
            <a:endParaRPr kumimoji="0" lang="en-US" sz="3388" b="0" i="0" u="none" strike="noStrike" kern="1200" cap="none" spc="0" normalizeH="0" baseline="0" noProof="0" dirty="0">
              <a:ln>
                <a:noFill/>
              </a:ln>
              <a:solidFill>
                <a:srgbClr val="51604A"/>
              </a:solidFill>
              <a:effectLst/>
              <a:uLnTx/>
              <a:uFillTx/>
              <a:latin typeface="Maharlika"/>
              <a:ea typeface="Maharlika"/>
              <a:cs typeface="Maharlika"/>
              <a:sym typeface="Maharlika"/>
            </a:endParaRPr>
          </a:p>
          <a:p>
            <a:pPr marL="0" marR="0" lvl="0" indent="0" algn="ctr" defTabSz="914400" rtl="0" eaLnBrk="1" fontAlgn="auto" latinLnBrk="0" hangingPunct="1">
              <a:lnSpc>
                <a:spcPts val="4743"/>
              </a:lnSpc>
              <a:spcBef>
                <a:spcPts val="0"/>
              </a:spcBef>
              <a:spcAft>
                <a:spcPts val="0"/>
              </a:spcAft>
              <a:buClrTx/>
              <a:buSzTx/>
              <a:buFontTx/>
              <a:buNone/>
              <a:tabLst/>
              <a:defRPr/>
            </a:pPr>
            <a:endParaRPr kumimoji="0" lang="en-US" sz="3388" b="0" i="0" u="none" strike="noStrike" kern="1200" cap="none" spc="0" normalizeH="0" baseline="0" noProof="0" dirty="0">
              <a:ln>
                <a:noFill/>
              </a:ln>
              <a:solidFill>
                <a:srgbClr val="51604A"/>
              </a:solidFill>
              <a:effectLst/>
              <a:uLnTx/>
              <a:uFillTx/>
              <a:latin typeface="Maharlika"/>
              <a:ea typeface="Maharlika"/>
              <a:cs typeface="Maharlika"/>
              <a:sym typeface="Maharlika"/>
            </a:endParaRPr>
          </a:p>
          <a:p>
            <a:pPr marL="0" marR="0" lvl="0" indent="0" algn="ctr" defTabSz="914400" rtl="0" eaLnBrk="1" fontAlgn="auto" latinLnBrk="0" hangingPunct="1">
              <a:lnSpc>
                <a:spcPts val="4743"/>
              </a:lnSpc>
              <a:spcBef>
                <a:spcPts val="0"/>
              </a:spcBef>
              <a:spcAft>
                <a:spcPts val="0"/>
              </a:spcAft>
              <a:buClrTx/>
              <a:buSzTx/>
              <a:buFontTx/>
              <a:buNone/>
              <a:tabLst/>
              <a:defRPr/>
            </a:pPr>
            <a:endParaRPr kumimoji="0" lang="en-US" sz="3388" b="0" i="0" u="none" strike="noStrike" kern="1200" cap="none" spc="0" normalizeH="0" baseline="0" noProof="0" dirty="0">
              <a:ln>
                <a:noFill/>
              </a:ln>
              <a:solidFill>
                <a:srgbClr val="51604A"/>
              </a:solidFill>
              <a:effectLst/>
              <a:uLnTx/>
              <a:uFillTx/>
              <a:latin typeface="Maharlika"/>
              <a:ea typeface="Maharlika"/>
              <a:cs typeface="Maharlika"/>
              <a:sym typeface="Maharlika"/>
            </a:endParaRPr>
          </a:p>
        </p:txBody>
      </p:sp>
      <p:sp>
        <p:nvSpPr>
          <p:cNvPr id="7" name="Freeform 7"/>
          <p:cNvSpPr/>
          <p:nvPr/>
        </p:nvSpPr>
        <p:spPr>
          <a:xfrm>
            <a:off x="14799152" y="7658175"/>
            <a:ext cx="2460148" cy="2301995"/>
          </a:xfrm>
          <a:custGeom>
            <a:avLst/>
            <a:gdLst/>
            <a:ahLst/>
            <a:cxnLst/>
            <a:rect l="l" t="t" r="r" b="b"/>
            <a:pathLst>
              <a:path w="2460148" h="2301995">
                <a:moveTo>
                  <a:pt x="0" y="0"/>
                </a:moveTo>
                <a:lnTo>
                  <a:pt x="2460148" y="0"/>
                </a:lnTo>
                <a:lnTo>
                  <a:pt x="2460148" y="2301996"/>
                </a:lnTo>
                <a:lnTo>
                  <a:pt x="0" y="2301996"/>
                </a:lnTo>
                <a:lnTo>
                  <a:pt x="0" y="0"/>
                </a:lnTo>
                <a:close/>
              </a:path>
            </a:pathLst>
          </a:custGeom>
          <a:blipFill>
            <a:blip r:embed="rId5"/>
            <a:stretch>
              <a:fillRect l="-2281" t="-2281" r="-2281" b="-2281"/>
            </a:stretch>
          </a:blipFill>
        </p:spPr>
      </p:sp>
    </p:spTree>
    <p:extLst>
      <p:ext uri="{BB962C8B-B14F-4D97-AF65-F5344CB8AC3E}">
        <p14:creationId xmlns:p14="http://schemas.microsoft.com/office/powerpoint/2010/main" val="20925208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7F4DF"/>
        </a:solidFill>
        <a:effectLst/>
      </p:bgPr>
    </p:bg>
    <p:spTree>
      <p:nvGrpSpPr>
        <p:cNvPr id="1" name=""/>
        <p:cNvGrpSpPr/>
        <p:nvPr/>
      </p:nvGrpSpPr>
      <p:grpSpPr>
        <a:xfrm>
          <a:off x="0" y="0"/>
          <a:ext cx="0" cy="0"/>
          <a:chOff x="0" y="0"/>
          <a:chExt cx="0" cy="0"/>
        </a:xfrm>
      </p:grpSpPr>
      <p:sp>
        <p:nvSpPr>
          <p:cNvPr id="2" name="Freeform 2"/>
          <p:cNvSpPr/>
          <p:nvPr/>
        </p:nvSpPr>
        <p:spPr>
          <a:xfrm>
            <a:off x="-826645" y="3268047"/>
            <a:ext cx="7840564" cy="8229600"/>
          </a:xfrm>
          <a:custGeom>
            <a:avLst/>
            <a:gdLst/>
            <a:ahLst/>
            <a:cxnLst/>
            <a:rect l="l" t="t" r="r" b="b"/>
            <a:pathLst>
              <a:path w="7840564" h="8229600">
                <a:moveTo>
                  <a:pt x="0" y="0"/>
                </a:moveTo>
                <a:lnTo>
                  <a:pt x="7840564" y="0"/>
                </a:lnTo>
                <a:lnTo>
                  <a:pt x="7840564" y="8229600"/>
                </a:lnTo>
                <a:lnTo>
                  <a:pt x="0" y="8229600"/>
                </a:lnTo>
                <a:lnTo>
                  <a:pt x="0" y="0"/>
                </a:lnTo>
                <a:close/>
              </a:path>
            </a:pathLst>
          </a:custGeom>
          <a:blipFill>
            <a:blip r:embed="rId3"/>
            <a:stretch>
              <a:fillRect/>
            </a:stretch>
          </a:blipFill>
        </p:spPr>
      </p:sp>
      <p:sp>
        <p:nvSpPr>
          <p:cNvPr id="3" name="Freeform 3"/>
          <p:cNvSpPr/>
          <p:nvPr/>
        </p:nvSpPr>
        <p:spPr>
          <a:xfrm flipH="1" flipV="1">
            <a:off x="10710896" y="-1273295"/>
            <a:ext cx="7840564" cy="8229600"/>
          </a:xfrm>
          <a:custGeom>
            <a:avLst/>
            <a:gdLst/>
            <a:ahLst/>
            <a:cxnLst/>
            <a:rect l="l" t="t" r="r" b="b"/>
            <a:pathLst>
              <a:path w="7840564" h="8229600">
                <a:moveTo>
                  <a:pt x="7840564" y="8229600"/>
                </a:moveTo>
                <a:lnTo>
                  <a:pt x="0" y="8229600"/>
                </a:lnTo>
                <a:lnTo>
                  <a:pt x="0" y="0"/>
                </a:lnTo>
                <a:lnTo>
                  <a:pt x="7840564" y="0"/>
                </a:lnTo>
                <a:lnTo>
                  <a:pt x="7840564" y="8229600"/>
                </a:lnTo>
                <a:close/>
              </a:path>
            </a:pathLst>
          </a:custGeom>
          <a:blipFill>
            <a:blip r:embed="rId4"/>
            <a:stretch>
              <a:fillRect/>
            </a:stretch>
          </a:blipFill>
        </p:spPr>
      </p:sp>
      <p:sp>
        <p:nvSpPr>
          <p:cNvPr id="4" name="Freeform 4"/>
          <p:cNvSpPr/>
          <p:nvPr/>
        </p:nvSpPr>
        <p:spPr>
          <a:xfrm>
            <a:off x="14799152" y="7658175"/>
            <a:ext cx="2460148" cy="2301995"/>
          </a:xfrm>
          <a:custGeom>
            <a:avLst/>
            <a:gdLst/>
            <a:ahLst/>
            <a:cxnLst/>
            <a:rect l="l" t="t" r="r" b="b"/>
            <a:pathLst>
              <a:path w="2460148" h="2301995">
                <a:moveTo>
                  <a:pt x="0" y="0"/>
                </a:moveTo>
                <a:lnTo>
                  <a:pt x="2460148" y="0"/>
                </a:lnTo>
                <a:lnTo>
                  <a:pt x="2460148" y="2301996"/>
                </a:lnTo>
                <a:lnTo>
                  <a:pt x="0" y="2301996"/>
                </a:lnTo>
                <a:lnTo>
                  <a:pt x="0" y="0"/>
                </a:lnTo>
                <a:close/>
              </a:path>
            </a:pathLst>
          </a:custGeom>
          <a:blipFill>
            <a:blip r:embed="rId5"/>
            <a:stretch>
              <a:fillRect l="-2281" t="-2281" r="-2281" b="-2281"/>
            </a:stretch>
          </a:blipFill>
        </p:spPr>
      </p:sp>
      <p:sp>
        <p:nvSpPr>
          <p:cNvPr id="5" name="TextBox 5"/>
          <p:cNvSpPr txBox="1"/>
          <p:nvPr/>
        </p:nvSpPr>
        <p:spPr>
          <a:xfrm>
            <a:off x="7173962" y="4733941"/>
            <a:ext cx="3940076" cy="695293"/>
          </a:xfrm>
          <a:prstGeom prst="rect">
            <a:avLst/>
          </a:prstGeom>
        </p:spPr>
        <p:txBody>
          <a:bodyPr lIns="0" tIns="0" rIns="0" bIns="0" rtlCol="0" anchor="t">
            <a:spAutoFit/>
          </a:bodyPr>
          <a:lstStyle/>
          <a:p>
            <a:pPr algn="ctr">
              <a:lnSpc>
                <a:spcPts val="5251"/>
              </a:lnSpc>
              <a:spcBef>
                <a:spcPct val="0"/>
              </a:spcBef>
            </a:pPr>
            <a:r>
              <a:rPr lang="en-US" sz="3751">
                <a:solidFill>
                  <a:srgbClr val="000000"/>
                </a:solidFill>
                <a:latin typeface="Maharlika"/>
                <a:ea typeface="Maharlika"/>
                <a:cs typeface="Maharlika"/>
                <a:sym typeface="Maharlika"/>
              </a:rPr>
              <a:t>Any questions......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b94d9546-48f9-4e26-b6aa-602c6de66fd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96707DCC9E60E45BDD315FB5F3B4669" ma:contentTypeVersion="13" ma:contentTypeDescription="Create a new document." ma:contentTypeScope="" ma:versionID="6b36dd6e9d8acd561745d9590f368768">
  <xsd:schema xmlns:xsd="http://www.w3.org/2001/XMLSchema" xmlns:xs="http://www.w3.org/2001/XMLSchema" xmlns:p="http://schemas.microsoft.com/office/2006/metadata/properties" xmlns:ns3="b94d9546-48f9-4e26-b6aa-602c6de66fdf" targetNamespace="http://schemas.microsoft.com/office/2006/metadata/properties" ma:root="true" ma:fieldsID="4f2ee71f5f928a2cc2d793dd5eed7a3e" ns3:_="">
    <xsd:import namespace="b94d9546-48f9-4e26-b6aa-602c6de66fdf"/>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LengthInSeconds" minOccurs="0"/>
                <xsd:element ref="ns3:_activity" minOccurs="0"/>
                <xsd:element ref="ns3:MediaServiceSystemTag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4d9546-48f9-4e26-b6aa-602c6de66fd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LengthInSeconds" ma:index="16" nillable="true" ma:displayName="MediaLengthInSeconds" ma:hidden="true" ma:internalName="MediaLengthInSeconds" ma:readOnly="true">
      <xsd:simpleType>
        <xsd:restriction base="dms:Unknown"/>
      </xsd:simpleType>
    </xsd:element>
    <xsd:element name="_activity" ma:index="17" nillable="true" ma:displayName="_activity" ma:hidden="true" ma:internalName="_activity">
      <xsd:simpleType>
        <xsd:restriction base="dms:Note"/>
      </xsd:simpleType>
    </xsd:element>
    <xsd:element name="MediaServiceSystemTags" ma:index="18" nillable="true" ma:displayName="MediaServiceSystemTags" ma:hidden="true" ma:internalName="MediaServiceSystemTags" ma:readOnly="true">
      <xsd:simpleType>
        <xsd:restriction base="dms:Note"/>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9CF6C55-5107-4659-B536-B236353D5B8A}">
  <ds:schemaRefs>
    <ds:schemaRef ds:uri="http://schemas.microsoft.com/office/2006/documentManagement/types"/>
    <ds:schemaRef ds:uri="http://purl.org/dc/terms/"/>
    <ds:schemaRef ds:uri="http://schemas.microsoft.com/office/infopath/2007/PartnerControls"/>
    <ds:schemaRef ds:uri="http://purl.org/dc/dcmitype/"/>
    <ds:schemaRef ds:uri="http://schemas.openxmlformats.org/package/2006/metadata/core-properties"/>
    <ds:schemaRef ds:uri="b94d9546-48f9-4e26-b6aa-602c6de66fdf"/>
    <ds:schemaRef ds:uri="http://schemas.microsoft.com/office/2006/metadata/properties"/>
    <ds:schemaRef ds:uri="http://www.w3.org/XML/1998/namespace"/>
    <ds:schemaRef ds:uri="http://purl.org/dc/elements/1.1/"/>
  </ds:schemaRefs>
</ds:datastoreItem>
</file>

<file path=customXml/itemProps2.xml><?xml version="1.0" encoding="utf-8"?>
<ds:datastoreItem xmlns:ds="http://schemas.openxmlformats.org/officeDocument/2006/customXml" ds:itemID="{98087AF8-B00D-4230-95A3-AE75DF8DF0EF}">
  <ds:schemaRefs>
    <ds:schemaRef ds:uri="http://schemas.microsoft.com/sharepoint/v3/contenttype/forms"/>
  </ds:schemaRefs>
</ds:datastoreItem>
</file>

<file path=customXml/itemProps3.xml><?xml version="1.0" encoding="utf-8"?>
<ds:datastoreItem xmlns:ds="http://schemas.openxmlformats.org/officeDocument/2006/customXml" ds:itemID="{C6E329B7-FED3-44FD-8138-4518A5ACF26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94d9546-48f9-4e26-b6aa-602c6de66fd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104</TotalTime>
  <Words>969</Words>
  <Application>Microsoft Office PowerPoint</Application>
  <PresentationFormat>Custom</PresentationFormat>
  <Paragraphs>169</Paragraphs>
  <Slides>14</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Calibri</vt:lpstr>
      <vt:lpstr>Arial</vt:lpstr>
      <vt:lpstr>Nunito Sans SemiBold</vt:lpstr>
      <vt:lpstr>Nunito</vt:lpstr>
      <vt:lpstr>Maharlika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 the Teacher</dc:title>
  <dc:creator>Linzi Georgeson</dc:creator>
  <cp:lastModifiedBy>Simon Walker</cp:lastModifiedBy>
  <cp:revision>9</cp:revision>
  <dcterms:created xsi:type="dcterms:W3CDTF">2006-08-16T00:00:00Z</dcterms:created>
  <dcterms:modified xsi:type="dcterms:W3CDTF">2026-07-04T15:11:23Z</dcterms:modified>
  <dc:identifier>DAHODwDouB8</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0x010100D96707DCC9E60E45BDD315FB5F3B4669</vt:lpwstr>
  </property>
</Properties>
</file>