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9" r:id="rId4"/>
  </p:sldMasterIdLst>
  <p:notesMasterIdLst>
    <p:notesMasterId r:id="rId31"/>
  </p:notesMasterIdLst>
  <p:sldIdLst>
    <p:sldId id="256" r:id="rId5"/>
    <p:sldId id="259" r:id="rId6"/>
    <p:sldId id="260"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5" r:id="rId28"/>
    <p:sldId id="283" r:id="rId29"/>
    <p:sldId id="284" r:id="rId30"/>
  </p:sldIdLst>
  <p:sldSz cx="9144000" cy="5143500" type="screen16x9"/>
  <p:notesSz cx="6858000" cy="9144000"/>
  <p:embeddedFontLst>
    <p:embeddedFont>
      <p:font typeface="Cambria Math" panose="02040503050406030204" pitchFamily="18" charset="0"/>
      <p:regular r:id="rId32"/>
    </p:embeddedFont>
    <p:embeddedFont>
      <p:font typeface="Nunito" panose="020B0604020202020204" charset="0"/>
      <p:regular r:id="rId33"/>
      <p:bold r:id="rId34"/>
      <p:italic r:id="rId35"/>
      <p:boldItalic r:id="rId36"/>
    </p:embeddedFont>
    <p:embeddedFont>
      <p:font typeface="Nunito Sans SemiBold" panose="020B0604020202020204"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3593"/>
    <a:srgbClr val="64A0FC"/>
    <a:srgbClr val="2779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371" autoAdjust="0"/>
  </p:normalViewPr>
  <p:slideViewPr>
    <p:cSldViewPr snapToGrid="0">
      <p:cViewPr varScale="1">
        <p:scale>
          <a:sx n="95" d="100"/>
          <a:sy n="95" d="100"/>
        </p:scale>
        <p:origin x="1090"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8.fntdata"/><Relationship Id="rId21" Type="http://schemas.openxmlformats.org/officeDocument/2006/relationships/slide" Target="slides/slide17.xml"/><Relationship Id="rId34" Type="http://schemas.openxmlformats.org/officeDocument/2006/relationships/font" Target="fonts/font3.fntdata"/><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5.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4.fntdata"/><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2.fntdata"/><Relationship Id="rId38" Type="http://schemas.openxmlformats.org/officeDocument/2006/relationships/font" Target="fonts/font7.fntdata"/><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 Walker" userId="a34b0765-3448-4627-8324-591898394cd9" providerId="ADAL" clId="{722965C8-9134-4BE3-A6F7-E799C31C3E7D}"/>
    <pc:docChg chg="modSld">
      <pc:chgData name="Simon Walker" userId="a34b0765-3448-4627-8324-591898394cd9" providerId="ADAL" clId="{722965C8-9134-4BE3-A6F7-E799C31C3E7D}" dt="2025-11-16T18:20:22.700" v="36" actId="20577"/>
      <pc:docMkLst>
        <pc:docMk/>
      </pc:docMkLst>
      <pc:sldChg chg="modSp">
        <pc:chgData name="Simon Walker" userId="a34b0765-3448-4627-8324-591898394cd9" providerId="ADAL" clId="{722965C8-9134-4BE3-A6F7-E799C31C3E7D}" dt="2025-11-16T18:16:42.627" v="1" actId="20577"/>
        <pc:sldMkLst>
          <pc:docMk/>
          <pc:sldMk cId="0" sldId="256"/>
        </pc:sldMkLst>
        <pc:spChg chg="mod">
          <ac:chgData name="Simon Walker" userId="a34b0765-3448-4627-8324-591898394cd9" providerId="ADAL" clId="{722965C8-9134-4BE3-A6F7-E799C31C3E7D}" dt="2025-11-16T18:16:42.627" v="1" actId="20577"/>
          <ac:spMkLst>
            <pc:docMk/>
            <pc:sldMk cId="0" sldId="256"/>
            <ac:spMk id="116" creationId="{00000000-0000-0000-0000-000000000000}"/>
          </ac:spMkLst>
        </pc:spChg>
      </pc:sldChg>
      <pc:sldChg chg="modSp">
        <pc:chgData name="Simon Walker" userId="a34b0765-3448-4627-8324-591898394cd9" providerId="ADAL" clId="{722965C8-9134-4BE3-A6F7-E799C31C3E7D}" dt="2025-11-16T18:18:14.655" v="17" actId="20577"/>
        <pc:sldMkLst>
          <pc:docMk/>
          <pc:sldMk cId="2009406881" sldId="259"/>
        </pc:sldMkLst>
        <pc:spChg chg="mod">
          <ac:chgData name="Simon Walker" userId="a34b0765-3448-4627-8324-591898394cd9" providerId="ADAL" clId="{722965C8-9134-4BE3-A6F7-E799C31C3E7D}" dt="2025-11-16T18:18:14.655" v="17" actId="20577"/>
          <ac:spMkLst>
            <pc:docMk/>
            <pc:sldMk cId="2009406881" sldId="259"/>
            <ac:spMk id="3" creationId="{56103980-1C0A-42FB-A6A8-22E664322B67}"/>
          </ac:spMkLst>
        </pc:spChg>
      </pc:sldChg>
      <pc:sldChg chg="modSp">
        <pc:chgData name="Simon Walker" userId="a34b0765-3448-4627-8324-591898394cd9" providerId="ADAL" clId="{722965C8-9134-4BE3-A6F7-E799C31C3E7D}" dt="2025-11-16T18:19:23.569" v="19" actId="20577"/>
        <pc:sldMkLst>
          <pc:docMk/>
          <pc:sldMk cId="4105212586" sldId="263"/>
        </pc:sldMkLst>
        <pc:spChg chg="mod">
          <ac:chgData name="Simon Walker" userId="a34b0765-3448-4627-8324-591898394cd9" providerId="ADAL" clId="{722965C8-9134-4BE3-A6F7-E799C31C3E7D}" dt="2025-11-16T18:19:23.569" v="19" actId="20577"/>
          <ac:spMkLst>
            <pc:docMk/>
            <pc:sldMk cId="4105212586" sldId="263"/>
            <ac:spMk id="2" creationId="{6FF0291D-AFEA-4124-B1F8-9952DA88D993}"/>
          </ac:spMkLst>
        </pc:spChg>
      </pc:sldChg>
      <pc:sldChg chg="modSp">
        <pc:chgData name="Simon Walker" userId="a34b0765-3448-4627-8324-591898394cd9" providerId="ADAL" clId="{722965C8-9134-4BE3-A6F7-E799C31C3E7D}" dt="2025-11-16T18:19:33.112" v="21" actId="20577"/>
        <pc:sldMkLst>
          <pc:docMk/>
          <pc:sldMk cId="1167310502" sldId="267"/>
        </pc:sldMkLst>
        <pc:spChg chg="mod">
          <ac:chgData name="Simon Walker" userId="a34b0765-3448-4627-8324-591898394cd9" providerId="ADAL" clId="{722965C8-9134-4BE3-A6F7-E799C31C3E7D}" dt="2025-11-16T18:19:33.112" v="21" actId="20577"/>
          <ac:spMkLst>
            <pc:docMk/>
            <pc:sldMk cId="1167310502" sldId="267"/>
            <ac:spMk id="2" creationId="{DA4216F3-CC6E-466B-9BC1-3C4F9A01399A}"/>
          </ac:spMkLst>
        </pc:spChg>
      </pc:sldChg>
      <pc:sldChg chg="modSp">
        <pc:chgData name="Simon Walker" userId="a34b0765-3448-4627-8324-591898394cd9" providerId="ADAL" clId="{722965C8-9134-4BE3-A6F7-E799C31C3E7D}" dt="2025-11-16T18:20:02.007" v="31" actId="20577"/>
        <pc:sldMkLst>
          <pc:docMk/>
          <pc:sldMk cId="2975852496" sldId="272"/>
        </pc:sldMkLst>
        <pc:spChg chg="mod">
          <ac:chgData name="Simon Walker" userId="a34b0765-3448-4627-8324-591898394cd9" providerId="ADAL" clId="{722965C8-9134-4BE3-A6F7-E799C31C3E7D}" dt="2025-11-16T18:19:44.791" v="25" actId="20577"/>
          <ac:spMkLst>
            <pc:docMk/>
            <pc:sldMk cId="2975852496" sldId="272"/>
            <ac:spMk id="2" creationId="{3AAEB9A0-7B25-442B-9EA0-309CC7F2590A}"/>
          </ac:spMkLst>
        </pc:spChg>
        <pc:spChg chg="mod">
          <ac:chgData name="Simon Walker" userId="a34b0765-3448-4627-8324-591898394cd9" providerId="ADAL" clId="{722965C8-9134-4BE3-A6F7-E799C31C3E7D}" dt="2025-11-16T18:20:02.007" v="31" actId="20577"/>
          <ac:spMkLst>
            <pc:docMk/>
            <pc:sldMk cId="2975852496" sldId="272"/>
            <ac:spMk id="3" creationId="{1E75F246-19B7-4FB4-8C49-078651BDCF17}"/>
          </ac:spMkLst>
        </pc:spChg>
      </pc:sldChg>
      <pc:sldChg chg="modSp">
        <pc:chgData name="Simon Walker" userId="a34b0765-3448-4627-8324-591898394cd9" providerId="ADAL" clId="{722965C8-9134-4BE3-A6F7-E799C31C3E7D}" dt="2025-11-16T18:20:22.700" v="36" actId="20577"/>
        <pc:sldMkLst>
          <pc:docMk/>
          <pc:sldMk cId="1255798307" sldId="276"/>
        </pc:sldMkLst>
        <pc:spChg chg="mod">
          <ac:chgData name="Simon Walker" userId="a34b0765-3448-4627-8324-591898394cd9" providerId="ADAL" clId="{722965C8-9134-4BE3-A6F7-E799C31C3E7D}" dt="2025-11-16T18:20:22.700" v="36" actId="20577"/>
          <ac:spMkLst>
            <pc:docMk/>
            <pc:sldMk cId="1255798307" sldId="276"/>
            <ac:spMk id="3" creationId="{9912E2BE-9B62-4ADB-B867-2B967DE309B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c3bc65d59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c3bc65d59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GB" dirty="0"/>
              <a:t>Note that there are no science assessments this academic year (including sampling tests). </a:t>
            </a:r>
          </a:p>
        </p:txBody>
      </p:sp>
    </p:spTree>
    <p:extLst>
      <p:ext uri="{BB962C8B-B14F-4D97-AF65-F5344CB8AC3E}">
        <p14:creationId xmlns:p14="http://schemas.microsoft.com/office/powerpoint/2010/main" val="16782516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4888286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GB" dirty="0"/>
              <a:t>There is no separate test that would indicate a pupil is working above the national standard.</a:t>
            </a:r>
          </a:p>
          <a:p>
            <a:pPr marL="158750" indent="0">
              <a:buNone/>
            </a:pPr>
            <a:r>
              <a:rPr lang="en-GB" dirty="0"/>
              <a:t>A scaled score of less than 99 would indicate a pupil is working below the national standard. </a:t>
            </a:r>
          </a:p>
          <a:p>
            <a:pPr marL="158750" indent="0">
              <a:buNone/>
            </a:pPr>
            <a:r>
              <a:rPr lang="en-GB" dirty="0"/>
              <a:t>To have a scaled score, pupils must have a minimum raw score (determined each year). If the pupil does not achieve the minimum raw score, they have not demonstrated sufficient understanding of the KS2 curriculum in the subject. </a:t>
            </a:r>
          </a:p>
        </p:txBody>
      </p:sp>
    </p:spTree>
    <p:extLst>
      <p:ext uri="{BB962C8B-B14F-4D97-AF65-F5344CB8AC3E}">
        <p14:creationId xmlns:p14="http://schemas.microsoft.com/office/powerpoint/2010/main" val="18105224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GB" dirty="0"/>
          </a:p>
        </p:txBody>
      </p:sp>
    </p:spTree>
    <p:extLst>
      <p:ext uri="{BB962C8B-B14F-4D97-AF65-F5344CB8AC3E}">
        <p14:creationId xmlns:p14="http://schemas.microsoft.com/office/powerpoint/2010/main" val="32405782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GB" dirty="0"/>
              <a:t>The question types include:</a:t>
            </a:r>
          </a:p>
          <a:p>
            <a:pPr marL="457200" indent="-298450">
              <a:buFontTx/>
              <a:buChar char="-"/>
            </a:pPr>
            <a:r>
              <a:rPr lang="en-GB" dirty="0"/>
              <a:t>Circling</a:t>
            </a:r>
          </a:p>
          <a:p>
            <a:pPr marL="457200" indent="-298450">
              <a:buFontTx/>
              <a:buChar char="-"/>
            </a:pPr>
            <a:r>
              <a:rPr lang="en-GB" dirty="0"/>
              <a:t>Drawing lines to connect</a:t>
            </a:r>
          </a:p>
          <a:p>
            <a:pPr marL="457200" indent="-298450">
              <a:buFontTx/>
              <a:buChar char="-"/>
            </a:pPr>
            <a:r>
              <a:rPr lang="en-GB" dirty="0"/>
              <a:t>Multiple choice questions (including ticking tables)</a:t>
            </a:r>
          </a:p>
          <a:p>
            <a:pPr marL="457200" indent="-298450">
              <a:buFontTx/>
              <a:buChar char="-"/>
            </a:pPr>
            <a:r>
              <a:rPr lang="en-GB" dirty="0"/>
              <a:t>One-word answers</a:t>
            </a:r>
          </a:p>
          <a:p>
            <a:pPr marL="457200" indent="-298450">
              <a:buFontTx/>
              <a:buChar char="-"/>
            </a:pPr>
            <a:r>
              <a:rPr lang="en-GB" dirty="0"/>
              <a:t>Short answer questions </a:t>
            </a:r>
          </a:p>
        </p:txBody>
      </p:sp>
    </p:spTree>
    <p:extLst>
      <p:ext uri="{BB962C8B-B14F-4D97-AF65-F5344CB8AC3E}">
        <p14:creationId xmlns:p14="http://schemas.microsoft.com/office/powerpoint/2010/main" val="36192387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GB" dirty="0"/>
              <a:t>For questions 8 and 34, there are various correct answers. </a:t>
            </a:r>
          </a:p>
        </p:txBody>
      </p:sp>
    </p:spTree>
    <p:extLst>
      <p:ext uri="{BB962C8B-B14F-4D97-AF65-F5344CB8AC3E}">
        <p14:creationId xmlns:p14="http://schemas.microsoft.com/office/powerpoint/2010/main" val="33768405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GB" dirty="0"/>
              <a:t>There is a spelling script that accompanies this. Example:</a:t>
            </a:r>
          </a:p>
          <a:p>
            <a:pPr marL="158750" indent="0">
              <a:buNone/>
            </a:pPr>
            <a:r>
              <a:rPr lang="en-GB" dirty="0"/>
              <a:t>The word is creature. The dragon is an imaginary creature. The word is creature. </a:t>
            </a:r>
          </a:p>
        </p:txBody>
      </p:sp>
    </p:spTree>
    <p:extLst>
      <p:ext uri="{BB962C8B-B14F-4D97-AF65-F5344CB8AC3E}">
        <p14:creationId xmlns:p14="http://schemas.microsoft.com/office/powerpoint/2010/main" val="30842306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GB" dirty="0"/>
              <a:t>Question styles include: </a:t>
            </a:r>
          </a:p>
          <a:p>
            <a:pPr marL="457200" indent="-298450">
              <a:buFontTx/>
              <a:buChar char="-"/>
            </a:pPr>
            <a:r>
              <a:rPr lang="en-GB" dirty="0"/>
              <a:t>Multiple choice questions</a:t>
            </a:r>
          </a:p>
          <a:p>
            <a:pPr marL="457200" indent="-298450">
              <a:buFontTx/>
              <a:buChar char="-"/>
            </a:pPr>
            <a:r>
              <a:rPr lang="en-GB" dirty="0"/>
              <a:t>One-word answers</a:t>
            </a:r>
          </a:p>
          <a:p>
            <a:pPr marL="457200" indent="-298450">
              <a:buFontTx/>
              <a:buChar char="-"/>
            </a:pPr>
            <a:r>
              <a:rPr lang="en-GB" dirty="0"/>
              <a:t>Short answer questions</a:t>
            </a:r>
          </a:p>
          <a:p>
            <a:pPr marL="457200" indent="-298450">
              <a:buFontTx/>
              <a:buChar char="-"/>
            </a:pPr>
            <a:r>
              <a:rPr lang="en-GB" dirty="0"/>
              <a:t>Multiple mark (long answer) questions</a:t>
            </a:r>
          </a:p>
        </p:txBody>
      </p:sp>
    </p:spTree>
    <p:extLst>
      <p:ext uri="{BB962C8B-B14F-4D97-AF65-F5344CB8AC3E}">
        <p14:creationId xmlns:p14="http://schemas.microsoft.com/office/powerpoint/2010/main" val="492140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GB" dirty="0"/>
          </a:p>
        </p:txBody>
      </p:sp>
    </p:spTree>
    <p:extLst>
      <p:ext uri="{BB962C8B-B14F-4D97-AF65-F5344CB8AC3E}">
        <p14:creationId xmlns:p14="http://schemas.microsoft.com/office/powerpoint/2010/main" val="29832257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GB" dirty="0"/>
              <a:t>This question is based on the whole text (2 pages). </a:t>
            </a:r>
          </a:p>
        </p:txBody>
      </p:sp>
    </p:spTree>
    <p:extLst>
      <p:ext uri="{BB962C8B-B14F-4D97-AF65-F5344CB8AC3E}">
        <p14:creationId xmlns:p14="http://schemas.microsoft.com/office/powerpoint/2010/main" val="12848163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GB" dirty="0"/>
              <a:t>Example questions to ask at home:</a:t>
            </a:r>
          </a:p>
          <a:p>
            <a:pPr marL="457200" indent="-298450">
              <a:buFontTx/>
              <a:buChar char="-"/>
            </a:pPr>
            <a:r>
              <a:rPr lang="en-GB" dirty="0"/>
              <a:t>What does this word mean? </a:t>
            </a:r>
          </a:p>
          <a:p>
            <a:pPr marL="457200" indent="-298450">
              <a:buFontTx/>
              <a:buChar char="-"/>
            </a:pPr>
            <a:r>
              <a:rPr lang="en-GB" dirty="0"/>
              <a:t>Which word in this paragraph is the closest in meaning to…?</a:t>
            </a:r>
          </a:p>
          <a:p>
            <a:pPr marL="457200" indent="-298450">
              <a:buFontTx/>
              <a:buChar char="-"/>
            </a:pPr>
            <a:r>
              <a:rPr lang="en-GB" dirty="0"/>
              <a:t>What [character] doing when [event] happened?</a:t>
            </a:r>
          </a:p>
          <a:p>
            <a:pPr marL="457200" indent="-298450">
              <a:buFontTx/>
              <a:buChar char="-"/>
            </a:pPr>
            <a:r>
              <a:rPr lang="en-GB" dirty="0"/>
              <a:t>True or false questions about a paragraph/ text.</a:t>
            </a:r>
          </a:p>
          <a:p>
            <a:pPr marL="457200" indent="-298450">
              <a:buFontTx/>
              <a:buChar char="-"/>
            </a:pPr>
            <a:r>
              <a:rPr lang="en-GB" dirty="0"/>
              <a:t>Why do you [character] did [event]? Can you think of another reason?</a:t>
            </a:r>
          </a:p>
        </p:txBody>
      </p:sp>
    </p:spTree>
    <p:extLst>
      <p:ext uri="{BB962C8B-B14F-4D97-AF65-F5344CB8AC3E}">
        <p14:creationId xmlns:p14="http://schemas.microsoft.com/office/powerpoint/2010/main" val="28222140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GB" dirty="0"/>
              <a:t>Identify that there are some questions that have 2 marks and some that have 1. If the answer to this question is wrong, children could still get a mark for a correct method containing an error. </a:t>
            </a:r>
          </a:p>
        </p:txBody>
      </p:sp>
    </p:spTree>
    <p:extLst>
      <p:ext uri="{BB962C8B-B14F-4D97-AF65-F5344CB8AC3E}">
        <p14:creationId xmlns:p14="http://schemas.microsoft.com/office/powerpoint/2010/main" val="23542371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GB" dirty="0"/>
              <a:t>These are examples of how children could solve the calculations. There are some that could/ should be solved mentally as it is far quicker that way (40 marks in 30 minutes does not allow for 1 minute + per mark). </a:t>
            </a:r>
          </a:p>
          <a:p>
            <a:pPr marL="158750" indent="0">
              <a:buNone/>
            </a:pPr>
            <a:r>
              <a:rPr lang="en-GB" dirty="0"/>
              <a:t>Answers should always be given in their simplest form unless stated otherwise (e.g. for question 11, 20 + 2 would not be accepted as a correct answer).</a:t>
            </a:r>
          </a:p>
        </p:txBody>
      </p:sp>
    </p:spTree>
    <p:extLst>
      <p:ext uri="{BB962C8B-B14F-4D97-AF65-F5344CB8AC3E}">
        <p14:creationId xmlns:p14="http://schemas.microsoft.com/office/powerpoint/2010/main" val="25720462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GB" dirty="0"/>
          </a:p>
        </p:txBody>
      </p:sp>
    </p:spTree>
    <p:extLst>
      <p:ext uri="{BB962C8B-B14F-4D97-AF65-F5344CB8AC3E}">
        <p14:creationId xmlns:p14="http://schemas.microsoft.com/office/powerpoint/2010/main" val="27190493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GB" dirty="0"/>
              <a:t>In general, the questions get progressively harder throughout the paper. As this is the case, it is not unusual for children to be unable to complete the entire paper in the given time. Maths Paper 1 (Arithmetic)</a:t>
            </a:r>
          </a:p>
        </p:txBody>
      </p:sp>
    </p:spTree>
    <p:extLst>
      <p:ext uri="{BB962C8B-B14F-4D97-AF65-F5344CB8AC3E}">
        <p14:creationId xmlns:p14="http://schemas.microsoft.com/office/powerpoint/2010/main" val="22667614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GB" dirty="0"/>
          </a:p>
        </p:txBody>
      </p:sp>
    </p:spTree>
    <p:extLst>
      <p:ext uri="{BB962C8B-B14F-4D97-AF65-F5344CB8AC3E}">
        <p14:creationId xmlns:p14="http://schemas.microsoft.com/office/powerpoint/2010/main" val="3783006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GB" dirty="0"/>
              <a:t>This question is an example where pupils will need to justify their answer. </a:t>
            </a:r>
          </a:p>
        </p:txBody>
      </p:sp>
    </p:spTree>
    <p:extLst>
      <p:ext uri="{BB962C8B-B14F-4D97-AF65-F5344CB8AC3E}">
        <p14:creationId xmlns:p14="http://schemas.microsoft.com/office/powerpoint/2010/main" val="2182592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GB" dirty="0"/>
              <a:t>Question 9: Pictograms are part of the Year 3/ 4 curriculum.</a:t>
            </a:r>
          </a:p>
          <a:p>
            <a:pPr marL="158750" indent="0">
              <a:buNone/>
            </a:pPr>
            <a:r>
              <a:rPr lang="en-GB" dirty="0"/>
              <a:t>Question 15: This show that children will need to know how to convert but they do not need to remember the conversion fact.</a:t>
            </a:r>
          </a:p>
        </p:txBody>
      </p:sp>
    </p:spTree>
    <p:extLst>
      <p:ext uri="{BB962C8B-B14F-4D97-AF65-F5344CB8AC3E}">
        <p14:creationId xmlns:p14="http://schemas.microsoft.com/office/powerpoint/2010/main" val="42128180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GB" dirty="0"/>
              <a:t>Note that this is a three mark question.</a:t>
            </a:r>
          </a:p>
        </p:txBody>
      </p:sp>
    </p:spTree>
    <p:extLst>
      <p:ext uri="{BB962C8B-B14F-4D97-AF65-F5344CB8AC3E}">
        <p14:creationId xmlns:p14="http://schemas.microsoft.com/office/powerpoint/2010/main" val="41933890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GB" dirty="0"/>
              <a:t>Encourage parents not to use past papers at home. If they want to use past papers with tutors, suggest that they could take copies of completed test home to work through with tutors. This may help them to work through </a:t>
            </a:r>
            <a:r>
              <a:rPr lang="en-GB"/>
              <a:t>specific misunderstandings. </a:t>
            </a:r>
          </a:p>
        </p:txBody>
      </p:sp>
    </p:spTree>
    <p:extLst>
      <p:ext uri="{BB962C8B-B14F-4D97-AF65-F5344CB8AC3E}">
        <p14:creationId xmlns:p14="http://schemas.microsoft.com/office/powerpoint/2010/main" val="38393777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GB" dirty="0"/>
          </a:p>
        </p:txBody>
      </p:sp>
    </p:spTree>
    <p:extLst>
      <p:ext uri="{BB962C8B-B14F-4D97-AF65-F5344CB8AC3E}">
        <p14:creationId xmlns:p14="http://schemas.microsoft.com/office/powerpoint/2010/main" val="10174660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9481285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0715413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11" name="Google Shape;11;p2"/>
          <p:cNvSpPr/>
          <p:nvPr/>
        </p:nvSpPr>
        <p:spPr>
          <a:xfrm>
            <a:off x="0" y="0"/>
            <a:ext cx="9144000" cy="5143500"/>
          </a:xfrm>
          <a:prstGeom prst="rect">
            <a:avLst/>
          </a:prstGeom>
          <a:solidFill>
            <a:srgbClr val="1043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3724275" y="971550"/>
            <a:ext cx="1619100" cy="1619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 name="Google Shape;13;p2"/>
          <p:cNvPicPr preferRelativeResize="0"/>
          <p:nvPr/>
        </p:nvPicPr>
        <p:blipFill>
          <a:blip r:embed="rId2">
            <a:alphaModFix/>
          </a:blip>
          <a:stretch>
            <a:fillRect/>
          </a:stretch>
        </p:blipFill>
        <p:spPr>
          <a:xfrm>
            <a:off x="4028000" y="1335094"/>
            <a:ext cx="1011651" cy="892000"/>
          </a:xfrm>
          <a:prstGeom prst="rect">
            <a:avLst/>
          </a:prstGeom>
          <a:noFill/>
          <a:ln>
            <a:noFill/>
          </a:ln>
        </p:spPr>
      </p:pic>
      <p:sp>
        <p:nvSpPr>
          <p:cNvPr id="14" name="Google Shape;14;p2"/>
          <p:cNvSpPr txBox="1">
            <a:spLocks noGrp="1"/>
          </p:cNvSpPr>
          <p:nvPr>
            <p:ph type="title"/>
          </p:nvPr>
        </p:nvSpPr>
        <p:spPr>
          <a:xfrm>
            <a:off x="311700" y="2636725"/>
            <a:ext cx="85206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FFFFFF"/>
              </a:buClr>
              <a:buSzPts val="3100"/>
              <a:buFont typeface="Nunito"/>
              <a:buNone/>
              <a:defRPr sz="3100">
                <a:solidFill>
                  <a:srgbClr val="FFFFFF"/>
                </a:solidFill>
                <a:latin typeface="+mj-lt"/>
                <a:ea typeface="Nunito"/>
                <a:cs typeface="Nunito"/>
                <a:sym typeface="Nunito"/>
              </a:defRPr>
            </a:lvl1pPr>
            <a:lvl2pPr lvl="1" algn="ctr" rtl="0">
              <a:spcBef>
                <a:spcPts val="0"/>
              </a:spcBef>
              <a:spcAft>
                <a:spcPts val="0"/>
              </a:spcAft>
              <a:buClr>
                <a:srgbClr val="FFFFFF"/>
              </a:buClr>
              <a:buSzPts val="3100"/>
              <a:buFont typeface="Nunito"/>
              <a:buNone/>
              <a:defRPr sz="3100">
                <a:solidFill>
                  <a:srgbClr val="FFFFFF"/>
                </a:solidFill>
                <a:latin typeface="Nunito"/>
                <a:ea typeface="Nunito"/>
                <a:cs typeface="Nunito"/>
                <a:sym typeface="Nunito"/>
              </a:defRPr>
            </a:lvl2pPr>
            <a:lvl3pPr lvl="2" algn="ctr" rtl="0">
              <a:spcBef>
                <a:spcPts val="0"/>
              </a:spcBef>
              <a:spcAft>
                <a:spcPts val="0"/>
              </a:spcAft>
              <a:buClr>
                <a:srgbClr val="FFFFFF"/>
              </a:buClr>
              <a:buSzPts val="3100"/>
              <a:buFont typeface="Nunito"/>
              <a:buNone/>
              <a:defRPr sz="3100">
                <a:solidFill>
                  <a:srgbClr val="FFFFFF"/>
                </a:solidFill>
                <a:latin typeface="Nunito"/>
                <a:ea typeface="Nunito"/>
                <a:cs typeface="Nunito"/>
                <a:sym typeface="Nunito"/>
              </a:defRPr>
            </a:lvl3pPr>
            <a:lvl4pPr lvl="3" algn="ctr" rtl="0">
              <a:spcBef>
                <a:spcPts val="0"/>
              </a:spcBef>
              <a:spcAft>
                <a:spcPts val="0"/>
              </a:spcAft>
              <a:buClr>
                <a:srgbClr val="FFFFFF"/>
              </a:buClr>
              <a:buSzPts val="3100"/>
              <a:buFont typeface="Nunito"/>
              <a:buNone/>
              <a:defRPr sz="3100">
                <a:solidFill>
                  <a:srgbClr val="FFFFFF"/>
                </a:solidFill>
                <a:latin typeface="Nunito"/>
                <a:ea typeface="Nunito"/>
                <a:cs typeface="Nunito"/>
                <a:sym typeface="Nunito"/>
              </a:defRPr>
            </a:lvl4pPr>
            <a:lvl5pPr lvl="4" algn="ctr" rtl="0">
              <a:spcBef>
                <a:spcPts val="0"/>
              </a:spcBef>
              <a:spcAft>
                <a:spcPts val="0"/>
              </a:spcAft>
              <a:buClr>
                <a:srgbClr val="FFFFFF"/>
              </a:buClr>
              <a:buSzPts val="3100"/>
              <a:buFont typeface="Nunito"/>
              <a:buNone/>
              <a:defRPr sz="3100">
                <a:solidFill>
                  <a:srgbClr val="FFFFFF"/>
                </a:solidFill>
                <a:latin typeface="Nunito"/>
                <a:ea typeface="Nunito"/>
                <a:cs typeface="Nunito"/>
                <a:sym typeface="Nunito"/>
              </a:defRPr>
            </a:lvl5pPr>
            <a:lvl6pPr lvl="5" algn="ctr" rtl="0">
              <a:spcBef>
                <a:spcPts val="0"/>
              </a:spcBef>
              <a:spcAft>
                <a:spcPts val="0"/>
              </a:spcAft>
              <a:buClr>
                <a:srgbClr val="FFFFFF"/>
              </a:buClr>
              <a:buSzPts val="3100"/>
              <a:buFont typeface="Nunito"/>
              <a:buNone/>
              <a:defRPr sz="3100">
                <a:solidFill>
                  <a:srgbClr val="FFFFFF"/>
                </a:solidFill>
                <a:latin typeface="Nunito"/>
                <a:ea typeface="Nunito"/>
                <a:cs typeface="Nunito"/>
                <a:sym typeface="Nunito"/>
              </a:defRPr>
            </a:lvl6pPr>
            <a:lvl7pPr lvl="6" algn="ctr" rtl="0">
              <a:spcBef>
                <a:spcPts val="0"/>
              </a:spcBef>
              <a:spcAft>
                <a:spcPts val="0"/>
              </a:spcAft>
              <a:buClr>
                <a:srgbClr val="FFFFFF"/>
              </a:buClr>
              <a:buSzPts val="3100"/>
              <a:buFont typeface="Nunito"/>
              <a:buNone/>
              <a:defRPr sz="3100">
                <a:solidFill>
                  <a:srgbClr val="FFFFFF"/>
                </a:solidFill>
                <a:latin typeface="Nunito"/>
                <a:ea typeface="Nunito"/>
                <a:cs typeface="Nunito"/>
                <a:sym typeface="Nunito"/>
              </a:defRPr>
            </a:lvl7pPr>
            <a:lvl8pPr lvl="7" algn="ctr" rtl="0">
              <a:spcBef>
                <a:spcPts val="0"/>
              </a:spcBef>
              <a:spcAft>
                <a:spcPts val="0"/>
              </a:spcAft>
              <a:buClr>
                <a:srgbClr val="FFFFFF"/>
              </a:buClr>
              <a:buSzPts val="3100"/>
              <a:buFont typeface="Nunito"/>
              <a:buNone/>
              <a:defRPr sz="3100">
                <a:solidFill>
                  <a:srgbClr val="FFFFFF"/>
                </a:solidFill>
                <a:latin typeface="Nunito"/>
                <a:ea typeface="Nunito"/>
                <a:cs typeface="Nunito"/>
                <a:sym typeface="Nunito"/>
              </a:defRPr>
            </a:lvl8pPr>
            <a:lvl9pPr lvl="8" algn="ctr" rtl="0">
              <a:spcBef>
                <a:spcPts val="0"/>
              </a:spcBef>
              <a:spcAft>
                <a:spcPts val="0"/>
              </a:spcAft>
              <a:buClr>
                <a:srgbClr val="FFFFFF"/>
              </a:buClr>
              <a:buSzPts val="3100"/>
              <a:buFont typeface="Nunito"/>
              <a:buNone/>
              <a:defRPr sz="3100">
                <a:solidFill>
                  <a:srgbClr val="FFFFFF"/>
                </a:solidFill>
                <a:latin typeface="Nunito"/>
                <a:ea typeface="Nunito"/>
                <a:cs typeface="Nunito"/>
                <a:sym typeface="Nunito"/>
              </a:defRPr>
            </a:lvl9pPr>
          </a:lstStyle>
          <a:p>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217850" y="207250"/>
            <a:ext cx="8520600" cy="434776"/>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1800">
                <a:latin typeface="+mn-lt"/>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dirty="0"/>
          </a:p>
        </p:txBody>
      </p:sp>
      <p:sp>
        <p:nvSpPr>
          <p:cNvPr id="31" name="Google Shape;31;p6"/>
          <p:cNvSpPr txBox="1">
            <a:spLocks noGrp="1"/>
          </p:cNvSpPr>
          <p:nvPr>
            <p:ph type="body" idx="1"/>
          </p:nvPr>
        </p:nvSpPr>
        <p:spPr>
          <a:xfrm>
            <a:off x="311700" y="739302"/>
            <a:ext cx="8520600" cy="3829573"/>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Font typeface="Nunito"/>
              <a:buChar char="●"/>
              <a:defRPr sz="1600">
                <a:solidFill>
                  <a:schemeClr val="tx1"/>
                </a:solidFill>
                <a:latin typeface="+mn-lt"/>
                <a:ea typeface="Nunito"/>
                <a:cs typeface="Nunito"/>
                <a:sym typeface="Nunito"/>
              </a:defRPr>
            </a:lvl1pPr>
            <a:lvl2pPr marL="914400" lvl="1" indent="-317500" rtl="0">
              <a:spcBef>
                <a:spcPts val="1600"/>
              </a:spcBef>
              <a:spcAft>
                <a:spcPts val="0"/>
              </a:spcAft>
              <a:buSzPts val="1400"/>
              <a:buFont typeface="Nunito"/>
              <a:buChar char="○"/>
              <a:defRPr>
                <a:latin typeface="Nunito"/>
                <a:ea typeface="Nunito"/>
                <a:cs typeface="Nunito"/>
                <a:sym typeface="Nunito"/>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Font typeface="Nunito"/>
              <a:buChar char="●"/>
              <a:defRPr>
                <a:latin typeface="Nunito"/>
                <a:ea typeface="Nunito"/>
                <a:cs typeface="Nunito"/>
                <a:sym typeface="Nunito"/>
              </a:defRPr>
            </a:lvl4pPr>
            <a:lvl5pPr marL="2286000" lvl="4" indent="-317500" rtl="0">
              <a:spcBef>
                <a:spcPts val="1600"/>
              </a:spcBef>
              <a:spcAft>
                <a:spcPts val="0"/>
              </a:spcAft>
              <a:buSzPts val="1400"/>
              <a:buFont typeface="Nunito"/>
              <a:buChar char="○"/>
              <a:defRPr>
                <a:latin typeface="Nunito"/>
                <a:ea typeface="Nunito"/>
                <a:cs typeface="Nunito"/>
                <a:sym typeface="Nunito"/>
              </a:defRPr>
            </a:lvl5pPr>
            <a:lvl6pPr marL="2743200" lvl="5" indent="-317500" rtl="0">
              <a:spcBef>
                <a:spcPts val="1600"/>
              </a:spcBef>
              <a:spcAft>
                <a:spcPts val="0"/>
              </a:spcAft>
              <a:buSzPts val="1400"/>
              <a:buFont typeface="Nunito"/>
              <a:buChar char="■"/>
              <a:defRPr>
                <a:latin typeface="Nunito"/>
                <a:ea typeface="Nunito"/>
                <a:cs typeface="Nunito"/>
                <a:sym typeface="Nunito"/>
              </a:defRPr>
            </a:lvl6pPr>
            <a:lvl7pPr marL="3200400" lvl="6" indent="-317500" rtl="0">
              <a:spcBef>
                <a:spcPts val="1600"/>
              </a:spcBef>
              <a:spcAft>
                <a:spcPts val="0"/>
              </a:spcAft>
              <a:buSzPts val="1400"/>
              <a:buFont typeface="Nunito"/>
              <a:buChar char="●"/>
              <a:defRPr>
                <a:latin typeface="Nunito"/>
                <a:ea typeface="Nunito"/>
                <a:cs typeface="Nunito"/>
                <a:sym typeface="Nunito"/>
              </a:defRPr>
            </a:lvl7pPr>
            <a:lvl8pPr marL="3657600" lvl="7" indent="-317500" rtl="0">
              <a:spcBef>
                <a:spcPts val="1600"/>
              </a:spcBef>
              <a:spcAft>
                <a:spcPts val="0"/>
              </a:spcAft>
              <a:buSzPts val="1400"/>
              <a:buFont typeface="Nunito"/>
              <a:buChar char="○"/>
              <a:defRPr>
                <a:latin typeface="Nunito"/>
                <a:ea typeface="Nunito"/>
                <a:cs typeface="Nunito"/>
                <a:sym typeface="Nunito"/>
              </a:defRPr>
            </a:lvl8pPr>
            <a:lvl9pPr marL="4114800" lvl="8" indent="-317500" rtl="0">
              <a:spcBef>
                <a:spcPts val="1600"/>
              </a:spcBef>
              <a:spcAft>
                <a:spcPts val="1600"/>
              </a:spcAft>
              <a:buSzPts val="1400"/>
              <a:buFont typeface="Nunito"/>
              <a:buChar char="■"/>
              <a:defRPr>
                <a:latin typeface="Nunito"/>
                <a:ea typeface="Nunito"/>
                <a:cs typeface="Nunito"/>
                <a:sym typeface="Nunito"/>
              </a:defRPr>
            </a:lvl9pPr>
          </a:lstStyle>
          <a:p>
            <a:endParaRPr dirty="0"/>
          </a:p>
        </p:txBody>
      </p:sp>
      <p:sp>
        <p:nvSpPr>
          <p:cNvPr id="32" name="Google Shape;32;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atin typeface="+mn-lt"/>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pic>
        <p:nvPicPr>
          <p:cNvPr id="33" name="Google Shape;33;p6"/>
          <p:cNvPicPr preferRelativeResize="0"/>
          <p:nvPr/>
        </p:nvPicPr>
        <p:blipFill>
          <a:blip r:embed="rId2">
            <a:alphaModFix/>
          </a:blip>
          <a:stretch>
            <a:fillRect/>
          </a:stretch>
        </p:blipFill>
        <p:spPr>
          <a:xfrm>
            <a:off x="0" y="4449300"/>
            <a:ext cx="1619337" cy="6942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3">
  <p:cSld name="TITLE_3">
    <p:spTree>
      <p:nvGrpSpPr>
        <p:cNvPr id="1" name="Shape 107"/>
        <p:cNvGrpSpPr/>
        <p:nvPr/>
      </p:nvGrpSpPr>
      <p:grpSpPr>
        <a:xfrm>
          <a:off x="0" y="0"/>
          <a:ext cx="0" cy="0"/>
          <a:chOff x="0" y="0"/>
          <a:chExt cx="0" cy="0"/>
        </a:xfrm>
      </p:grpSpPr>
      <p:sp>
        <p:nvSpPr>
          <p:cNvPr id="108" name="Google Shape;108;p2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5200">
                <a:latin typeface="+mn-lt"/>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dirty="0"/>
          </a:p>
        </p:txBody>
      </p:sp>
      <p:sp>
        <p:nvSpPr>
          <p:cNvPr id="109" name="Google Shape;109;p2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2800">
                <a:latin typeface="+mn-lt"/>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dirty="0"/>
          </a:p>
        </p:txBody>
      </p:sp>
      <p:sp>
        <p:nvSpPr>
          <p:cNvPr id="110" name="Google Shape;110;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Font typeface="Nunito Sans SemiBold"/>
              <a:buNone/>
              <a:defRPr sz="2800">
                <a:solidFill>
                  <a:schemeClr val="dk1"/>
                </a:solidFill>
                <a:latin typeface="Nunito Sans SemiBold"/>
                <a:ea typeface="Nunito Sans SemiBold"/>
                <a:cs typeface="Nunito Sans SemiBold"/>
                <a:sym typeface="Nunito Sans SemiBold"/>
              </a:defRPr>
            </a:lvl1pPr>
            <a:lvl2pPr lvl="1" rtl="0">
              <a:spcBef>
                <a:spcPts val="0"/>
              </a:spcBef>
              <a:spcAft>
                <a:spcPts val="0"/>
              </a:spcAft>
              <a:buClr>
                <a:schemeClr val="dk1"/>
              </a:buClr>
              <a:buSzPts val="2800"/>
              <a:buFont typeface="Nunito Sans SemiBold"/>
              <a:buNone/>
              <a:defRPr sz="2800">
                <a:solidFill>
                  <a:schemeClr val="dk1"/>
                </a:solidFill>
                <a:latin typeface="Nunito Sans SemiBold"/>
                <a:ea typeface="Nunito Sans SemiBold"/>
                <a:cs typeface="Nunito Sans SemiBold"/>
                <a:sym typeface="Nunito Sans SemiBold"/>
              </a:defRPr>
            </a:lvl2pPr>
            <a:lvl3pPr lvl="2" rtl="0">
              <a:spcBef>
                <a:spcPts val="0"/>
              </a:spcBef>
              <a:spcAft>
                <a:spcPts val="0"/>
              </a:spcAft>
              <a:buClr>
                <a:schemeClr val="dk1"/>
              </a:buClr>
              <a:buSzPts val="2800"/>
              <a:buFont typeface="Nunito Sans SemiBold"/>
              <a:buNone/>
              <a:defRPr sz="2800">
                <a:solidFill>
                  <a:schemeClr val="dk1"/>
                </a:solidFill>
                <a:latin typeface="Nunito Sans SemiBold"/>
                <a:ea typeface="Nunito Sans SemiBold"/>
                <a:cs typeface="Nunito Sans SemiBold"/>
                <a:sym typeface="Nunito Sans SemiBold"/>
              </a:defRPr>
            </a:lvl3pPr>
            <a:lvl4pPr lvl="3" rtl="0">
              <a:spcBef>
                <a:spcPts val="0"/>
              </a:spcBef>
              <a:spcAft>
                <a:spcPts val="0"/>
              </a:spcAft>
              <a:buClr>
                <a:schemeClr val="dk1"/>
              </a:buClr>
              <a:buSzPts val="2800"/>
              <a:buFont typeface="Nunito Sans SemiBold"/>
              <a:buNone/>
              <a:defRPr sz="2800">
                <a:solidFill>
                  <a:schemeClr val="dk1"/>
                </a:solidFill>
                <a:latin typeface="Nunito Sans SemiBold"/>
                <a:ea typeface="Nunito Sans SemiBold"/>
                <a:cs typeface="Nunito Sans SemiBold"/>
                <a:sym typeface="Nunito Sans SemiBold"/>
              </a:defRPr>
            </a:lvl4pPr>
            <a:lvl5pPr lvl="4" rtl="0">
              <a:spcBef>
                <a:spcPts val="0"/>
              </a:spcBef>
              <a:spcAft>
                <a:spcPts val="0"/>
              </a:spcAft>
              <a:buClr>
                <a:schemeClr val="dk1"/>
              </a:buClr>
              <a:buSzPts val="2800"/>
              <a:buFont typeface="Nunito Sans SemiBold"/>
              <a:buNone/>
              <a:defRPr sz="2800">
                <a:solidFill>
                  <a:schemeClr val="dk1"/>
                </a:solidFill>
                <a:latin typeface="Nunito Sans SemiBold"/>
                <a:ea typeface="Nunito Sans SemiBold"/>
                <a:cs typeface="Nunito Sans SemiBold"/>
                <a:sym typeface="Nunito Sans SemiBold"/>
              </a:defRPr>
            </a:lvl5pPr>
            <a:lvl6pPr lvl="5" rtl="0">
              <a:spcBef>
                <a:spcPts val="0"/>
              </a:spcBef>
              <a:spcAft>
                <a:spcPts val="0"/>
              </a:spcAft>
              <a:buClr>
                <a:schemeClr val="dk1"/>
              </a:buClr>
              <a:buSzPts val="2800"/>
              <a:buFont typeface="Nunito Sans SemiBold"/>
              <a:buNone/>
              <a:defRPr sz="2800">
                <a:solidFill>
                  <a:schemeClr val="dk1"/>
                </a:solidFill>
                <a:latin typeface="Nunito Sans SemiBold"/>
                <a:ea typeface="Nunito Sans SemiBold"/>
                <a:cs typeface="Nunito Sans SemiBold"/>
                <a:sym typeface="Nunito Sans SemiBold"/>
              </a:defRPr>
            </a:lvl6pPr>
            <a:lvl7pPr lvl="6" rtl="0">
              <a:spcBef>
                <a:spcPts val="0"/>
              </a:spcBef>
              <a:spcAft>
                <a:spcPts val="0"/>
              </a:spcAft>
              <a:buClr>
                <a:schemeClr val="dk1"/>
              </a:buClr>
              <a:buSzPts val="2800"/>
              <a:buFont typeface="Nunito Sans SemiBold"/>
              <a:buNone/>
              <a:defRPr sz="2800">
                <a:solidFill>
                  <a:schemeClr val="dk1"/>
                </a:solidFill>
                <a:latin typeface="Nunito Sans SemiBold"/>
                <a:ea typeface="Nunito Sans SemiBold"/>
                <a:cs typeface="Nunito Sans SemiBold"/>
                <a:sym typeface="Nunito Sans SemiBold"/>
              </a:defRPr>
            </a:lvl7pPr>
            <a:lvl8pPr lvl="7" rtl="0">
              <a:spcBef>
                <a:spcPts val="0"/>
              </a:spcBef>
              <a:spcAft>
                <a:spcPts val="0"/>
              </a:spcAft>
              <a:buClr>
                <a:schemeClr val="dk1"/>
              </a:buClr>
              <a:buSzPts val="2800"/>
              <a:buFont typeface="Nunito Sans SemiBold"/>
              <a:buNone/>
              <a:defRPr sz="2800">
                <a:solidFill>
                  <a:schemeClr val="dk1"/>
                </a:solidFill>
                <a:latin typeface="Nunito Sans SemiBold"/>
                <a:ea typeface="Nunito Sans SemiBold"/>
                <a:cs typeface="Nunito Sans SemiBold"/>
                <a:sym typeface="Nunito Sans SemiBold"/>
              </a:defRPr>
            </a:lvl8pPr>
            <a:lvl9pPr lvl="8" rtl="0">
              <a:spcBef>
                <a:spcPts val="0"/>
              </a:spcBef>
              <a:spcAft>
                <a:spcPts val="0"/>
              </a:spcAft>
              <a:buClr>
                <a:schemeClr val="dk1"/>
              </a:buClr>
              <a:buSzPts val="2800"/>
              <a:buFont typeface="Nunito Sans SemiBold"/>
              <a:buNone/>
              <a:defRPr sz="2800">
                <a:solidFill>
                  <a:schemeClr val="dk1"/>
                </a:solidFill>
                <a:latin typeface="Nunito Sans SemiBold"/>
                <a:ea typeface="Nunito Sans SemiBold"/>
                <a:cs typeface="Nunito Sans SemiBold"/>
                <a:sym typeface="Nunito Sans SemiBold"/>
              </a:defRPr>
            </a:lvl9pPr>
          </a:lstStyle>
          <a:p>
            <a:endParaRPr dirty="0"/>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Font typeface="Nunito Sans SemiBold"/>
              <a:buChar char="●"/>
              <a:defRPr sz="1800">
                <a:solidFill>
                  <a:schemeClr val="dk2"/>
                </a:solidFill>
                <a:latin typeface="Nunito Sans SemiBold"/>
                <a:ea typeface="Nunito Sans SemiBold"/>
                <a:cs typeface="Nunito Sans SemiBold"/>
                <a:sym typeface="Nunito Sans SemiBold"/>
              </a:defRPr>
            </a:lvl1pPr>
            <a:lvl2pPr marL="914400" lvl="1" indent="-317500" rtl="0">
              <a:lnSpc>
                <a:spcPct val="115000"/>
              </a:lnSpc>
              <a:spcBef>
                <a:spcPts val="1600"/>
              </a:spcBef>
              <a:spcAft>
                <a:spcPts val="0"/>
              </a:spcAft>
              <a:buClr>
                <a:schemeClr val="dk2"/>
              </a:buClr>
              <a:buSzPts val="1400"/>
              <a:buFont typeface="Nunito Sans SemiBold"/>
              <a:buChar char="○"/>
              <a:defRPr>
                <a:solidFill>
                  <a:schemeClr val="dk2"/>
                </a:solidFill>
                <a:latin typeface="Nunito Sans SemiBold"/>
                <a:ea typeface="Nunito Sans SemiBold"/>
                <a:cs typeface="Nunito Sans SemiBold"/>
                <a:sym typeface="Nunito Sans SemiBold"/>
              </a:defRPr>
            </a:lvl2pPr>
            <a:lvl3pPr marL="1371600" lvl="2" indent="-317500" rtl="0">
              <a:lnSpc>
                <a:spcPct val="115000"/>
              </a:lnSpc>
              <a:spcBef>
                <a:spcPts val="1600"/>
              </a:spcBef>
              <a:spcAft>
                <a:spcPts val="0"/>
              </a:spcAft>
              <a:buClr>
                <a:schemeClr val="dk2"/>
              </a:buClr>
              <a:buSzPts val="1400"/>
              <a:buFont typeface="Nunito Sans SemiBold"/>
              <a:buChar char="■"/>
              <a:defRPr>
                <a:solidFill>
                  <a:schemeClr val="dk2"/>
                </a:solidFill>
                <a:latin typeface="Nunito Sans SemiBold"/>
                <a:ea typeface="Nunito Sans SemiBold"/>
                <a:cs typeface="Nunito Sans SemiBold"/>
                <a:sym typeface="Nunito Sans SemiBold"/>
              </a:defRPr>
            </a:lvl3pPr>
            <a:lvl4pPr marL="1828800" lvl="3" indent="-317500" rtl="0">
              <a:lnSpc>
                <a:spcPct val="115000"/>
              </a:lnSpc>
              <a:spcBef>
                <a:spcPts val="1600"/>
              </a:spcBef>
              <a:spcAft>
                <a:spcPts val="0"/>
              </a:spcAft>
              <a:buClr>
                <a:schemeClr val="dk2"/>
              </a:buClr>
              <a:buSzPts val="1400"/>
              <a:buFont typeface="Nunito Sans SemiBold"/>
              <a:buChar char="●"/>
              <a:defRPr>
                <a:solidFill>
                  <a:schemeClr val="dk2"/>
                </a:solidFill>
                <a:latin typeface="Nunito Sans SemiBold"/>
                <a:ea typeface="Nunito Sans SemiBold"/>
                <a:cs typeface="Nunito Sans SemiBold"/>
                <a:sym typeface="Nunito Sans SemiBold"/>
              </a:defRPr>
            </a:lvl4pPr>
            <a:lvl5pPr marL="2286000" lvl="4" indent="-317500" rtl="0">
              <a:lnSpc>
                <a:spcPct val="115000"/>
              </a:lnSpc>
              <a:spcBef>
                <a:spcPts val="1600"/>
              </a:spcBef>
              <a:spcAft>
                <a:spcPts val="0"/>
              </a:spcAft>
              <a:buClr>
                <a:schemeClr val="dk2"/>
              </a:buClr>
              <a:buSzPts val="1400"/>
              <a:buFont typeface="Nunito Sans SemiBold"/>
              <a:buChar char="○"/>
              <a:defRPr>
                <a:solidFill>
                  <a:schemeClr val="dk2"/>
                </a:solidFill>
                <a:latin typeface="Nunito Sans SemiBold"/>
                <a:ea typeface="Nunito Sans SemiBold"/>
                <a:cs typeface="Nunito Sans SemiBold"/>
                <a:sym typeface="Nunito Sans SemiBold"/>
              </a:defRPr>
            </a:lvl5pPr>
            <a:lvl6pPr marL="2743200" lvl="5" indent="-317500" rtl="0">
              <a:lnSpc>
                <a:spcPct val="115000"/>
              </a:lnSpc>
              <a:spcBef>
                <a:spcPts val="1600"/>
              </a:spcBef>
              <a:spcAft>
                <a:spcPts val="0"/>
              </a:spcAft>
              <a:buClr>
                <a:schemeClr val="dk2"/>
              </a:buClr>
              <a:buSzPts val="1400"/>
              <a:buFont typeface="Nunito Sans SemiBold"/>
              <a:buChar char="■"/>
              <a:defRPr>
                <a:solidFill>
                  <a:schemeClr val="dk2"/>
                </a:solidFill>
                <a:latin typeface="Nunito Sans SemiBold"/>
                <a:ea typeface="Nunito Sans SemiBold"/>
                <a:cs typeface="Nunito Sans SemiBold"/>
                <a:sym typeface="Nunito Sans SemiBold"/>
              </a:defRPr>
            </a:lvl6pPr>
            <a:lvl7pPr marL="3200400" lvl="6" indent="-317500" rtl="0">
              <a:lnSpc>
                <a:spcPct val="115000"/>
              </a:lnSpc>
              <a:spcBef>
                <a:spcPts val="1600"/>
              </a:spcBef>
              <a:spcAft>
                <a:spcPts val="0"/>
              </a:spcAft>
              <a:buClr>
                <a:schemeClr val="dk2"/>
              </a:buClr>
              <a:buSzPts val="1400"/>
              <a:buFont typeface="Nunito Sans SemiBold"/>
              <a:buChar char="●"/>
              <a:defRPr>
                <a:solidFill>
                  <a:schemeClr val="dk2"/>
                </a:solidFill>
                <a:latin typeface="Nunito Sans SemiBold"/>
                <a:ea typeface="Nunito Sans SemiBold"/>
                <a:cs typeface="Nunito Sans SemiBold"/>
                <a:sym typeface="Nunito Sans SemiBold"/>
              </a:defRPr>
            </a:lvl7pPr>
            <a:lvl8pPr marL="3657600" lvl="7" indent="-317500" rtl="0">
              <a:lnSpc>
                <a:spcPct val="115000"/>
              </a:lnSpc>
              <a:spcBef>
                <a:spcPts val="1600"/>
              </a:spcBef>
              <a:spcAft>
                <a:spcPts val="0"/>
              </a:spcAft>
              <a:buClr>
                <a:schemeClr val="dk2"/>
              </a:buClr>
              <a:buSzPts val="1400"/>
              <a:buFont typeface="Nunito Sans SemiBold"/>
              <a:buChar char="○"/>
              <a:defRPr>
                <a:solidFill>
                  <a:schemeClr val="dk2"/>
                </a:solidFill>
                <a:latin typeface="Nunito Sans SemiBold"/>
                <a:ea typeface="Nunito Sans SemiBold"/>
                <a:cs typeface="Nunito Sans SemiBold"/>
                <a:sym typeface="Nunito Sans SemiBold"/>
              </a:defRPr>
            </a:lvl8pPr>
            <a:lvl9pPr marL="4114800" lvl="8" indent="-317500" rtl="0">
              <a:lnSpc>
                <a:spcPct val="115000"/>
              </a:lnSpc>
              <a:spcBef>
                <a:spcPts val="1600"/>
              </a:spcBef>
              <a:spcAft>
                <a:spcPts val="1600"/>
              </a:spcAft>
              <a:buClr>
                <a:schemeClr val="dk2"/>
              </a:buClr>
              <a:buSzPts val="1400"/>
              <a:buFont typeface="Nunito Sans SemiBold"/>
              <a:buChar char="■"/>
              <a:defRPr>
                <a:solidFill>
                  <a:schemeClr val="dk2"/>
                </a:solidFill>
                <a:latin typeface="Nunito Sans SemiBold"/>
                <a:ea typeface="Nunito Sans SemiBold"/>
                <a:cs typeface="Nunito Sans SemiBold"/>
                <a:sym typeface="Nunito Sans SemiBold"/>
              </a:defRPr>
            </a:lvl9pPr>
          </a:lstStyle>
          <a:p>
            <a:endParaRPr dirty="0"/>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latin typeface="+mn-lt"/>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fld id="{00000000-1234-1234-1234-123412341234}" type="slidenum">
              <a:rPr lang="en" smtClean="0"/>
              <a:pPr/>
              <a:t>‹#›</a:t>
            </a:fld>
            <a:endParaRPr lang="en"/>
          </a:p>
        </p:txBody>
      </p:sp>
    </p:spTree>
  </p:cSld>
  <p:clrMap bg1="lt1" tx1="dk1" bg2="dk2" tx2="lt2" accent1="accent1" accent2="accent2" accent3="accent3" accent4="accent4" accent5="accent5" accent6="accent6" hlink="hlink" folHlink="folHlink"/>
  <p:sldLayoutIdLst>
    <p:sldLayoutId id="2147483648" r:id="rId1"/>
    <p:sldLayoutId id="2147483652" r:id="rId2"/>
    <p:sldLayoutId id="2147483668" r:id="rId3"/>
  </p:sldLayoutIdLst>
  <mc:AlternateContent xmlns:mc="http://schemas.openxmlformats.org/markup-compatibility/2006" xmlns:p14="http://schemas.microsoft.com/office/powerpoint/2010/main">
    <mc:Choice Requires="p14">
      <p:transition spd="slow">
        <p:fade thruBlk="1"/>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600" b="0" i="0" u="none" strike="noStrike" cap="none">
          <a:solidFill>
            <a:schemeClr val="tx1"/>
          </a:solidFill>
          <a:latin typeface="+mn-lt"/>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40.png"/><Relationship Id="rId5" Type="http://schemas.openxmlformats.org/officeDocument/2006/relationships/image" Target="../media/image24.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mailto:simon.walker@littlesutton.cheshire.sch.uk"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mailto:emily.philip@littlesutton.cheshire.sch.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Shape 114"/>
        <p:cNvGrpSpPr/>
        <p:nvPr/>
      </p:nvGrpSpPr>
      <p:grpSpPr>
        <a:xfrm>
          <a:off x="0" y="0"/>
          <a:ext cx="0" cy="0"/>
          <a:chOff x="0" y="0"/>
          <a:chExt cx="0" cy="0"/>
        </a:xfrm>
      </p:grpSpPr>
      <p:sp>
        <p:nvSpPr>
          <p:cNvPr id="115" name="Google Shape;115;p23"/>
          <p:cNvSpPr/>
          <p:nvPr/>
        </p:nvSpPr>
        <p:spPr>
          <a:xfrm>
            <a:off x="3724275" y="971550"/>
            <a:ext cx="1619100" cy="1619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23"/>
          <p:cNvSpPr txBox="1">
            <a:spLocks noGrp="1"/>
          </p:cNvSpPr>
          <p:nvPr>
            <p:ph type="ctrTitle"/>
          </p:nvPr>
        </p:nvSpPr>
        <p:spPr>
          <a:xfrm>
            <a:off x="311700" y="2836625"/>
            <a:ext cx="8520600" cy="141672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endParaRPr dirty="0">
              <a:solidFill>
                <a:schemeClr val="bg1"/>
              </a:solidFill>
              <a:latin typeface="+mj-lt"/>
              <a:ea typeface="Nunito"/>
              <a:cs typeface="Nunito"/>
              <a:sym typeface="Nunito"/>
            </a:endParaRPr>
          </a:p>
          <a:p>
            <a:pPr marL="0" lvl="0" indent="0" algn="ctr" rtl="0">
              <a:spcBef>
                <a:spcPts val="0"/>
              </a:spcBef>
              <a:spcAft>
                <a:spcPts val="0"/>
              </a:spcAft>
              <a:buNone/>
            </a:pPr>
            <a:endParaRPr sz="4800" dirty="0">
              <a:solidFill>
                <a:schemeClr val="bg1"/>
              </a:solidFill>
              <a:latin typeface="+mj-lt"/>
              <a:ea typeface="Nunito"/>
              <a:cs typeface="Nunito"/>
              <a:sym typeface="Nunito"/>
            </a:endParaRPr>
          </a:p>
          <a:p>
            <a:r>
              <a:rPr lang="en-US" sz="4000" dirty="0">
                <a:solidFill>
                  <a:schemeClr val="bg1"/>
                </a:solidFill>
                <a:latin typeface="+mj-lt"/>
                <a:ea typeface="Arial"/>
                <a:cs typeface="Arial"/>
                <a:sym typeface="Arial"/>
              </a:rPr>
              <a:t>Year 6 SATs 2025 </a:t>
            </a:r>
            <a:br>
              <a:rPr lang="en-US" sz="4000" dirty="0">
                <a:solidFill>
                  <a:schemeClr val="bg1"/>
                </a:solidFill>
                <a:latin typeface="+mj-lt"/>
                <a:ea typeface="Arial"/>
                <a:cs typeface="Arial"/>
                <a:sym typeface="Arial"/>
              </a:rPr>
            </a:br>
            <a:r>
              <a:rPr lang="en-US" sz="4000" dirty="0">
                <a:solidFill>
                  <a:schemeClr val="bg1"/>
                </a:solidFill>
                <a:latin typeface="+mj-lt"/>
                <a:ea typeface="Arial"/>
                <a:cs typeface="Arial"/>
                <a:sym typeface="Arial"/>
              </a:rPr>
              <a:t>Presentation for Parents</a:t>
            </a:r>
            <a:endParaRPr sz="3800" dirty="0">
              <a:solidFill>
                <a:schemeClr val="bg1"/>
              </a:solidFill>
              <a:latin typeface="+mj-lt"/>
              <a:ea typeface="Nunito Sans Light"/>
              <a:cs typeface="Nunito Sans Light"/>
              <a:sym typeface="Nunito Sans Light"/>
            </a:endParaRPr>
          </a:p>
        </p:txBody>
      </p:sp>
      <p:pic>
        <p:nvPicPr>
          <p:cNvPr id="6" name="Picture 5" descr="Logo&#10;&#10;Description automatically generated">
            <a:extLst>
              <a:ext uri="{FF2B5EF4-FFF2-40B4-BE49-F238E27FC236}">
                <a16:creationId xmlns:a16="http://schemas.microsoft.com/office/drawing/2014/main" id="{3B51BD27-B215-4DA0-B4FE-AC72BE7549FB}"/>
              </a:ext>
            </a:extLst>
          </p:cNvPr>
          <p:cNvPicPr/>
          <p:nvPr/>
        </p:nvPicPr>
        <p:blipFill>
          <a:blip r:embed="rId3">
            <a:extLst>
              <a:ext uri="{28A0092B-C50C-407E-A947-70E740481C1C}">
                <a14:useLocalDpi xmlns:a14="http://schemas.microsoft.com/office/drawing/2010/main" val="0"/>
              </a:ext>
            </a:extLst>
          </a:blip>
          <a:stretch>
            <a:fillRect/>
          </a:stretch>
        </p:blipFill>
        <p:spPr>
          <a:xfrm>
            <a:off x="3967087" y="1221665"/>
            <a:ext cx="1133475" cy="111887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48D09-8212-4940-A569-83B8A8554B68}"/>
              </a:ext>
            </a:extLst>
          </p:cNvPr>
          <p:cNvSpPr>
            <a:spLocks noGrp="1"/>
          </p:cNvSpPr>
          <p:nvPr>
            <p:ph type="title"/>
          </p:nvPr>
        </p:nvSpPr>
        <p:spPr/>
        <p:txBody>
          <a:bodyPr/>
          <a:lstStyle/>
          <a:p>
            <a:r>
              <a:rPr lang="en-GB" dirty="0"/>
              <a:t>What are the SATs? </a:t>
            </a:r>
          </a:p>
        </p:txBody>
      </p:sp>
      <p:sp>
        <p:nvSpPr>
          <p:cNvPr id="3" name="Text Placeholder 2">
            <a:extLst>
              <a:ext uri="{FF2B5EF4-FFF2-40B4-BE49-F238E27FC236}">
                <a16:creationId xmlns:a16="http://schemas.microsoft.com/office/drawing/2014/main" id="{56103980-1C0A-42FB-A6A8-22E664322B67}"/>
              </a:ext>
            </a:extLst>
          </p:cNvPr>
          <p:cNvSpPr>
            <a:spLocks noGrp="1"/>
          </p:cNvSpPr>
          <p:nvPr>
            <p:ph type="body" idx="1"/>
          </p:nvPr>
        </p:nvSpPr>
        <p:spPr>
          <a:xfrm>
            <a:off x="311700" y="739302"/>
            <a:ext cx="8520600" cy="4033589"/>
          </a:xfrm>
        </p:spPr>
        <p:txBody>
          <a:bodyPr/>
          <a:lstStyle/>
          <a:p>
            <a:r>
              <a:rPr lang="en-GB" dirty="0"/>
              <a:t>SATs are the Standardised Assessment Tests that are given to children at the end of Key Stage 2. </a:t>
            </a:r>
          </a:p>
          <a:p>
            <a:r>
              <a:rPr lang="en-GB" dirty="0"/>
              <a:t>The SATs take place over four days, starting on </a:t>
            </a:r>
            <a:r>
              <a:rPr lang="en-GB" dirty="0">
                <a:solidFill>
                  <a:srgbClr val="283593"/>
                </a:solidFill>
              </a:rPr>
              <a:t>Monday 11</a:t>
            </a:r>
            <a:r>
              <a:rPr lang="en-GB" baseline="30000" dirty="0">
                <a:solidFill>
                  <a:srgbClr val="283593"/>
                </a:solidFill>
              </a:rPr>
              <a:t>th</a:t>
            </a:r>
            <a:r>
              <a:rPr lang="en-GB" dirty="0">
                <a:solidFill>
                  <a:srgbClr val="283593"/>
                </a:solidFill>
              </a:rPr>
              <a:t> May </a:t>
            </a:r>
            <a:r>
              <a:rPr lang="en-GB" dirty="0"/>
              <a:t>ending on </a:t>
            </a:r>
            <a:r>
              <a:rPr lang="en-GB" dirty="0">
                <a:solidFill>
                  <a:srgbClr val="283593"/>
                </a:solidFill>
              </a:rPr>
              <a:t>Thursday 14</a:t>
            </a:r>
            <a:r>
              <a:rPr lang="en-GB" baseline="30000" dirty="0">
                <a:solidFill>
                  <a:srgbClr val="283593"/>
                </a:solidFill>
              </a:rPr>
              <a:t>th</a:t>
            </a:r>
            <a:r>
              <a:rPr lang="en-GB" dirty="0">
                <a:solidFill>
                  <a:srgbClr val="283593"/>
                </a:solidFill>
              </a:rPr>
              <a:t> May.</a:t>
            </a:r>
          </a:p>
          <a:p>
            <a:r>
              <a:rPr lang="en-GB" dirty="0"/>
              <a:t>The SATs papers consist of:</a:t>
            </a:r>
          </a:p>
          <a:p>
            <a:pPr lvl="1">
              <a:lnSpc>
                <a:spcPct val="100000"/>
              </a:lnSpc>
              <a:spcBef>
                <a:spcPts val="0"/>
              </a:spcBef>
            </a:pPr>
            <a:r>
              <a:rPr lang="en-GB" dirty="0">
                <a:solidFill>
                  <a:srgbClr val="283593"/>
                </a:solidFill>
                <a:latin typeface="+mn-lt"/>
              </a:rPr>
              <a:t>Spelling, punctuation and grammar (paper 1: Grammar/ Punctuation/ Spelling) – Monday 11</a:t>
            </a:r>
            <a:r>
              <a:rPr lang="en-GB" baseline="30000" dirty="0">
                <a:solidFill>
                  <a:srgbClr val="283593"/>
                </a:solidFill>
                <a:latin typeface="+mn-lt"/>
              </a:rPr>
              <a:t>th</a:t>
            </a:r>
            <a:r>
              <a:rPr lang="en-GB" dirty="0">
                <a:solidFill>
                  <a:srgbClr val="283593"/>
                </a:solidFill>
                <a:latin typeface="+mn-lt"/>
              </a:rPr>
              <a:t> May</a:t>
            </a:r>
          </a:p>
          <a:p>
            <a:pPr lvl="1">
              <a:lnSpc>
                <a:spcPct val="100000"/>
              </a:lnSpc>
              <a:spcBef>
                <a:spcPts val="0"/>
              </a:spcBef>
            </a:pPr>
            <a:r>
              <a:rPr lang="en-GB" dirty="0">
                <a:solidFill>
                  <a:srgbClr val="283593"/>
                </a:solidFill>
                <a:latin typeface="+mn-lt"/>
              </a:rPr>
              <a:t>Spelling, punctuation and grammar (paper 2: Spelling test) – Monday 11</a:t>
            </a:r>
            <a:r>
              <a:rPr lang="en-GB" baseline="30000" dirty="0">
                <a:solidFill>
                  <a:srgbClr val="283593"/>
                </a:solidFill>
                <a:latin typeface="+mn-lt"/>
              </a:rPr>
              <a:t>th</a:t>
            </a:r>
            <a:r>
              <a:rPr lang="en-GB" dirty="0">
                <a:solidFill>
                  <a:srgbClr val="283593"/>
                </a:solidFill>
                <a:latin typeface="+mn-lt"/>
              </a:rPr>
              <a:t> May</a:t>
            </a:r>
          </a:p>
          <a:p>
            <a:pPr lvl="1">
              <a:lnSpc>
                <a:spcPct val="100000"/>
              </a:lnSpc>
              <a:spcBef>
                <a:spcPts val="0"/>
              </a:spcBef>
            </a:pPr>
            <a:r>
              <a:rPr lang="en-GB" dirty="0">
                <a:solidFill>
                  <a:srgbClr val="283593"/>
                </a:solidFill>
                <a:latin typeface="+mn-lt"/>
              </a:rPr>
              <a:t>Reading – Tuesday 12</a:t>
            </a:r>
            <a:r>
              <a:rPr lang="en-GB" baseline="30000" dirty="0">
                <a:solidFill>
                  <a:srgbClr val="283593"/>
                </a:solidFill>
                <a:latin typeface="+mn-lt"/>
              </a:rPr>
              <a:t>th</a:t>
            </a:r>
            <a:r>
              <a:rPr lang="en-GB" dirty="0">
                <a:solidFill>
                  <a:srgbClr val="283593"/>
                </a:solidFill>
                <a:latin typeface="+mn-lt"/>
              </a:rPr>
              <a:t> May</a:t>
            </a:r>
          </a:p>
          <a:p>
            <a:pPr lvl="1">
              <a:lnSpc>
                <a:spcPct val="100000"/>
              </a:lnSpc>
              <a:spcBef>
                <a:spcPts val="0"/>
              </a:spcBef>
            </a:pPr>
            <a:r>
              <a:rPr lang="en-GB" dirty="0">
                <a:solidFill>
                  <a:srgbClr val="283593"/>
                </a:solidFill>
                <a:latin typeface="+mn-lt"/>
              </a:rPr>
              <a:t>Maths (paper 1: Arithmetic) – Wednesday 13</a:t>
            </a:r>
            <a:r>
              <a:rPr lang="en-GB" baseline="30000" dirty="0">
                <a:solidFill>
                  <a:srgbClr val="283593"/>
                </a:solidFill>
                <a:latin typeface="+mn-lt"/>
              </a:rPr>
              <a:t>th</a:t>
            </a:r>
            <a:r>
              <a:rPr lang="en-GB" dirty="0">
                <a:solidFill>
                  <a:srgbClr val="283593"/>
                </a:solidFill>
                <a:latin typeface="+mn-lt"/>
              </a:rPr>
              <a:t> May </a:t>
            </a:r>
          </a:p>
          <a:p>
            <a:pPr lvl="1">
              <a:lnSpc>
                <a:spcPct val="100000"/>
              </a:lnSpc>
              <a:spcBef>
                <a:spcPts val="0"/>
              </a:spcBef>
            </a:pPr>
            <a:r>
              <a:rPr lang="en-GB" dirty="0">
                <a:solidFill>
                  <a:srgbClr val="283593"/>
                </a:solidFill>
                <a:latin typeface="+mn-lt"/>
              </a:rPr>
              <a:t>Maths (paper 2: Reasoning) – Wednesday 13</a:t>
            </a:r>
            <a:r>
              <a:rPr lang="en-GB" baseline="30000" dirty="0">
                <a:solidFill>
                  <a:srgbClr val="283593"/>
                </a:solidFill>
                <a:latin typeface="+mn-lt"/>
              </a:rPr>
              <a:t>th</a:t>
            </a:r>
            <a:r>
              <a:rPr lang="en-GB" dirty="0">
                <a:solidFill>
                  <a:srgbClr val="283593"/>
                </a:solidFill>
                <a:latin typeface="+mn-lt"/>
              </a:rPr>
              <a:t> May </a:t>
            </a:r>
          </a:p>
          <a:p>
            <a:pPr lvl="1">
              <a:lnSpc>
                <a:spcPct val="100000"/>
              </a:lnSpc>
              <a:spcBef>
                <a:spcPts val="0"/>
              </a:spcBef>
            </a:pPr>
            <a:r>
              <a:rPr lang="en-GB" dirty="0">
                <a:solidFill>
                  <a:srgbClr val="283593"/>
                </a:solidFill>
                <a:latin typeface="+mn-lt"/>
              </a:rPr>
              <a:t>Maths (paper 3: Reasoning) – Thursday 14</a:t>
            </a:r>
            <a:r>
              <a:rPr lang="en-GB" baseline="30000" dirty="0">
                <a:solidFill>
                  <a:srgbClr val="283593"/>
                </a:solidFill>
                <a:latin typeface="+mn-lt"/>
              </a:rPr>
              <a:t>th</a:t>
            </a:r>
            <a:r>
              <a:rPr lang="en-GB" dirty="0">
                <a:solidFill>
                  <a:srgbClr val="283593"/>
                </a:solidFill>
                <a:latin typeface="+mn-lt"/>
              </a:rPr>
              <a:t> May</a:t>
            </a:r>
          </a:p>
          <a:p>
            <a:pPr marL="457200" marR="0" lvl="0" indent="-342900" algn="l" defTabSz="914400" rtl="0" eaLnBrk="1" fontAlgn="auto" latinLnBrk="0" hangingPunct="1">
              <a:lnSpc>
                <a:spcPct val="115000"/>
              </a:lnSpc>
              <a:spcBef>
                <a:spcPts val="0"/>
              </a:spcBef>
              <a:spcAft>
                <a:spcPts val="0"/>
              </a:spcAft>
              <a:buClr>
                <a:srgbClr val="595959"/>
              </a:buClr>
              <a:buSzPts val="1800"/>
              <a:buFont typeface="Nunito"/>
              <a:buChar char="●"/>
              <a:tabLst/>
              <a:defRPr/>
            </a:pPr>
            <a:r>
              <a:rPr kumimoji="0" lang="en-GB" sz="1600" b="0" i="0" u="none" strike="noStrike" kern="0" cap="none" spc="0" normalizeH="0" baseline="0" noProof="0" dirty="0">
                <a:ln>
                  <a:noFill/>
                </a:ln>
                <a:solidFill>
                  <a:srgbClr val="000000"/>
                </a:solidFill>
                <a:effectLst/>
                <a:uLnTx/>
                <a:uFillTx/>
                <a:latin typeface="Arial"/>
                <a:sym typeface="Nunito"/>
              </a:rPr>
              <a:t>Writing is assessed using evidence collected throughout Year 6. There is no Year 6 SATs writing test. </a:t>
            </a:r>
          </a:p>
        </p:txBody>
      </p:sp>
      <p:sp>
        <p:nvSpPr>
          <p:cNvPr id="4" name="Slide Number Placeholder 3">
            <a:extLst>
              <a:ext uri="{FF2B5EF4-FFF2-40B4-BE49-F238E27FC236}">
                <a16:creationId xmlns:a16="http://schemas.microsoft.com/office/drawing/2014/main" id="{1E03E430-207B-4F9B-B8E8-7F55E45BBAFE}"/>
              </a:ext>
            </a:extLst>
          </p:cNvPr>
          <p:cNvSpPr>
            <a:spLocks noGrp="1"/>
          </p:cNvSpPr>
          <p:nvPr>
            <p:ph type="sldNum" idx="12"/>
          </p:nvPr>
        </p:nvSpPr>
        <p:spPr/>
        <p:txBody>
          <a:bodyPr/>
          <a:lstStyle/>
          <a:p>
            <a:fld id="{00000000-1234-1234-1234-123412341234}" type="slidenum">
              <a:rPr lang="en" smtClean="0"/>
              <a:pPr/>
              <a:t>2</a:t>
            </a:fld>
            <a:endParaRPr lang="en"/>
          </a:p>
        </p:txBody>
      </p:sp>
    </p:spTree>
    <p:extLst>
      <p:ext uri="{BB962C8B-B14F-4D97-AF65-F5344CB8AC3E}">
        <p14:creationId xmlns:p14="http://schemas.microsoft.com/office/powerpoint/2010/main" val="2009406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500"/>
                                        <p:tgtEl>
                                          <p:spTgt spid="3">
                                            <p:txEl>
                                              <p:pRg st="8" end="8"/>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Effect transition="in" filter="fade">
                                      <p:cBhvr>
                                        <p:cTn id="40"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DE5FF-3D46-4346-8ED5-FFC1BA5C83C5}"/>
              </a:ext>
            </a:extLst>
          </p:cNvPr>
          <p:cNvSpPr>
            <a:spLocks noGrp="1"/>
          </p:cNvSpPr>
          <p:nvPr>
            <p:ph type="title"/>
          </p:nvPr>
        </p:nvSpPr>
        <p:spPr/>
        <p:txBody>
          <a:bodyPr/>
          <a:lstStyle/>
          <a:p>
            <a:r>
              <a:rPr lang="en-GB" dirty="0"/>
              <a:t>When and how the SATs are completed</a:t>
            </a:r>
          </a:p>
        </p:txBody>
      </p:sp>
      <p:sp>
        <p:nvSpPr>
          <p:cNvPr id="3" name="Text Placeholder 2">
            <a:extLst>
              <a:ext uri="{FF2B5EF4-FFF2-40B4-BE49-F238E27FC236}">
                <a16:creationId xmlns:a16="http://schemas.microsoft.com/office/drawing/2014/main" id="{FC313F71-6D3C-4F11-94CD-6EDBD9291EF5}"/>
              </a:ext>
            </a:extLst>
          </p:cNvPr>
          <p:cNvSpPr>
            <a:spLocks noGrp="1"/>
          </p:cNvSpPr>
          <p:nvPr>
            <p:ph type="body" idx="1"/>
          </p:nvPr>
        </p:nvSpPr>
        <p:spPr/>
        <p:txBody>
          <a:bodyPr/>
          <a:lstStyle/>
          <a:p>
            <a:r>
              <a:rPr lang="en-GB" dirty="0"/>
              <a:t>The tests take place during normal school hours, under exam conditions. </a:t>
            </a:r>
          </a:p>
          <a:p>
            <a:r>
              <a:rPr lang="en-GB" dirty="0"/>
              <a:t>Children are not allowed to talk to each other from the moment the assessments are handed out until they are collected at the end of the test. </a:t>
            </a:r>
          </a:p>
          <a:p>
            <a:r>
              <a:rPr lang="en-GB" dirty="0"/>
              <a:t>After the tests are completed, the papers are sent away to be marked </a:t>
            </a:r>
            <a:r>
              <a:rPr lang="en-GB" dirty="0">
                <a:solidFill>
                  <a:srgbClr val="283593"/>
                </a:solidFill>
              </a:rPr>
              <a:t>externally</a:t>
            </a:r>
            <a:r>
              <a:rPr lang="en-GB" dirty="0"/>
              <a:t>. </a:t>
            </a:r>
          </a:p>
          <a:p>
            <a:r>
              <a:rPr lang="en-GB" dirty="0"/>
              <a:t>The results are then sent to the school in July. </a:t>
            </a:r>
          </a:p>
          <a:p>
            <a:r>
              <a:rPr lang="en-GB" dirty="0"/>
              <a:t>Each test lasts no longer than 60 minutes: </a:t>
            </a:r>
          </a:p>
          <a:p>
            <a:pPr lvl="1">
              <a:lnSpc>
                <a:spcPct val="100000"/>
              </a:lnSpc>
              <a:spcBef>
                <a:spcPts val="0"/>
              </a:spcBef>
            </a:pPr>
            <a:r>
              <a:rPr lang="en-GB" dirty="0">
                <a:solidFill>
                  <a:srgbClr val="283593"/>
                </a:solidFill>
                <a:latin typeface="+mn-lt"/>
              </a:rPr>
              <a:t>Spelling, punctuation and grammar (paper 1: Grammar/ Punctuation) – 45 minutes</a:t>
            </a:r>
          </a:p>
          <a:p>
            <a:pPr lvl="1">
              <a:lnSpc>
                <a:spcPct val="100000"/>
              </a:lnSpc>
              <a:spcBef>
                <a:spcPts val="0"/>
              </a:spcBef>
            </a:pPr>
            <a:r>
              <a:rPr lang="en-GB" dirty="0">
                <a:solidFill>
                  <a:srgbClr val="283593"/>
                </a:solidFill>
                <a:latin typeface="+mn-lt"/>
              </a:rPr>
              <a:t>Spelling, punctuation and grammar (paper 2: Spelling) – 15 minutes</a:t>
            </a:r>
          </a:p>
          <a:p>
            <a:pPr lvl="1">
              <a:lnSpc>
                <a:spcPct val="100000"/>
              </a:lnSpc>
              <a:spcBef>
                <a:spcPts val="0"/>
              </a:spcBef>
            </a:pPr>
            <a:r>
              <a:rPr lang="en-GB" dirty="0">
                <a:solidFill>
                  <a:srgbClr val="283593"/>
                </a:solidFill>
                <a:latin typeface="+mn-lt"/>
              </a:rPr>
              <a:t>Reading – 60 minutes </a:t>
            </a:r>
          </a:p>
          <a:p>
            <a:pPr lvl="1">
              <a:lnSpc>
                <a:spcPct val="100000"/>
              </a:lnSpc>
              <a:spcBef>
                <a:spcPts val="0"/>
              </a:spcBef>
            </a:pPr>
            <a:r>
              <a:rPr lang="en-GB" dirty="0">
                <a:solidFill>
                  <a:srgbClr val="283593"/>
                </a:solidFill>
                <a:latin typeface="+mn-lt"/>
              </a:rPr>
              <a:t>Maths (paper 1: Arithmetic) – 30 minutes</a:t>
            </a:r>
          </a:p>
          <a:p>
            <a:pPr lvl="1">
              <a:lnSpc>
                <a:spcPct val="100000"/>
              </a:lnSpc>
              <a:spcBef>
                <a:spcPts val="0"/>
              </a:spcBef>
            </a:pPr>
            <a:r>
              <a:rPr lang="en-GB" dirty="0">
                <a:solidFill>
                  <a:srgbClr val="283593"/>
                </a:solidFill>
                <a:latin typeface="+mn-lt"/>
              </a:rPr>
              <a:t>Maths (paper 2: Reasoning) – 40 minutes</a:t>
            </a:r>
          </a:p>
          <a:p>
            <a:pPr lvl="1">
              <a:lnSpc>
                <a:spcPct val="100000"/>
              </a:lnSpc>
              <a:spcBef>
                <a:spcPts val="0"/>
              </a:spcBef>
            </a:pPr>
            <a:r>
              <a:rPr lang="en-GB" dirty="0">
                <a:solidFill>
                  <a:srgbClr val="283593"/>
                </a:solidFill>
                <a:latin typeface="+mn-lt"/>
              </a:rPr>
              <a:t>Maths (paper 3: Reasoning) – 40 minutes</a:t>
            </a:r>
          </a:p>
        </p:txBody>
      </p:sp>
      <p:sp>
        <p:nvSpPr>
          <p:cNvPr id="4" name="Slide Number Placeholder 3">
            <a:extLst>
              <a:ext uri="{FF2B5EF4-FFF2-40B4-BE49-F238E27FC236}">
                <a16:creationId xmlns:a16="http://schemas.microsoft.com/office/drawing/2014/main" id="{CF2C5B0C-4EBD-493E-9998-063167204C39}"/>
              </a:ext>
            </a:extLst>
          </p:cNvPr>
          <p:cNvSpPr>
            <a:spLocks noGrp="1"/>
          </p:cNvSpPr>
          <p:nvPr>
            <p:ph type="sldNum" idx="12"/>
          </p:nvPr>
        </p:nvSpPr>
        <p:spPr/>
        <p:txBody>
          <a:bodyPr/>
          <a:lstStyle/>
          <a:p>
            <a:fld id="{00000000-1234-1234-1234-123412341234}" type="slidenum">
              <a:rPr lang="en" smtClean="0"/>
              <a:pPr/>
              <a:t>3</a:t>
            </a:fld>
            <a:endParaRPr lang="en"/>
          </a:p>
        </p:txBody>
      </p:sp>
    </p:spTree>
    <p:extLst>
      <p:ext uri="{BB962C8B-B14F-4D97-AF65-F5344CB8AC3E}">
        <p14:creationId xmlns:p14="http://schemas.microsoft.com/office/powerpoint/2010/main" val="2568652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500"/>
                                        <p:tgtEl>
                                          <p:spTgt spid="3">
                                            <p:txEl>
                                              <p:pRg st="6" end="6"/>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fade">
                                      <p:cBhvr>
                                        <p:cTn id="36" dur="500"/>
                                        <p:tgtEl>
                                          <p:spTgt spid="3">
                                            <p:txEl>
                                              <p:pRg st="7" end="7"/>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fade">
                                      <p:cBhvr>
                                        <p:cTn id="39" dur="500"/>
                                        <p:tgtEl>
                                          <p:spTgt spid="3">
                                            <p:txEl>
                                              <p:pRg st="8" end="8"/>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animEffect transition="in" filter="fade">
                                      <p:cBhvr>
                                        <p:cTn id="45"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8EB87-34E2-4FA1-BF4C-1A73D8B2D8D7}"/>
              </a:ext>
            </a:extLst>
          </p:cNvPr>
          <p:cNvSpPr>
            <a:spLocks noGrp="1"/>
          </p:cNvSpPr>
          <p:nvPr>
            <p:ph type="title"/>
          </p:nvPr>
        </p:nvSpPr>
        <p:spPr/>
        <p:txBody>
          <a:bodyPr/>
          <a:lstStyle/>
          <a:p>
            <a:r>
              <a:rPr lang="en-GB" dirty="0"/>
              <a:t>The results</a:t>
            </a:r>
          </a:p>
        </p:txBody>
      </p:sp>
      <p:sp>
        <p:nvSpPr>
          <p:cNvPr id="3" name="Text Placeholder 2">
            <a:extLst>
              <a:ext uri="{FF2B5EF4-FFF2-40B4-BE49-F238E27FC236}">
                <a16:creationId xmlns:a16="http://schemas.microsoft.com/office/drawing/2014/main" id="{3E834413-BBEC-4484-B7A4-0F7F630A4700}"/>
              </a:ext>
            </a:extLst>
          </p:cNvPr>
          <p:cNvSpPr>
            <a:spLocks noGrp="1"/>
          </p:cNvSpPr>
          <p:nvPr>
            <p:ph type="body" idx="1"/>
          </p:nvPr>
        </p:nvSpPr>
        <p:spPr/>
        <p:txBody>
          <a:bodyPr/>
          <a:lstStyle/>
          <a:p>
            <a:pPr marL="114300" indent="0">
              <a:buNone/>
            </a:pPr>
            <a:r>
              <a:rPr lang="en-GB" dirty="0"/>
              <a:t>Tests are marked externally. Once marked, the tests will be given the following scores:</a:t>
            </a:r>
          </a:p>
          <a:p>
            <a:r>
              <a:rPr lang="en-GB" dirty="0"/>
              <a:t>A raw score (total number of marks achieved for each paper);</a:t>
            </a:r>
          </a:p>
          <a:p>
            <a:r>
              <a:rPr lang="en-GB" dirty="0"/>
              <a:t>A scaled score (see below);</a:t>
            </a:r>
          </a:p>
          <a:p>
            <a:r>
              <a:rPr lang="en-GB" dirty="0"/>
              <a:t>A judgement on if the National Standard has been met. </a:t>
            </a:r>
          </a:p>
          <a:p>
            <a:endParaRPr lang="en-GB" dirty="0"/>
          </a:p>
          <a:p>
            <a:pPr marL="114300" indent="0">
              <a:buNone/>
            </a:pPr>
            <a:r>
              <a:rPr lang="en-GB" dirty="0"/>
              <a:t>After marking each test, the external marker will convert the raw score to a scaled score. Even though the tests are made to the same standard each year, the questions must be different. This means the difficulty of the tests may vary. Scaled scores ensures an accurate comparison of performance over time.</a:t>
            </a:r>
          </a:p>
          <a:p>
            <a:pPr marL="114300" indent="0">
              <a:buNone/>
            </a:pPr>
            <a:endParaRPr lang="en-GB" dirty="0"/>
          </a:p>
          <a:p>
            <a:pPr marL="114300" indent="0">
              <a:buNone/>
            </a:pPr>
            <a:r>
              <a:rPr lang="en-GB" dirty="0"/>
              <a:t>Scaled scores range from 80 to 120. </a:t>
            </a:r>
          </a:p>
          <a:p>
            <a:pPr marL="114300" indent="0">
              <a:buNone/>
            </a:pPr>
            <a:r>
              <a:rPr lang="en-GB" dirty="0">
                <a:solidFill>
                  <a:srgbClr val="283593"/>
                </a:solidFill>
              </a:rPr>
              <a:t>A scaled score of 100 or more shows the pupil is meeting the National Standard. </a:t>
            </a:r>
          </a:p>
        </p:txBody>
      </p:sp>
      <p:sp>
        <p:nvSpPr>
          <p:cNvPr id="4" name="Slide Number Placeholder 3">
            <a:extLst>
              <a:ext uri="{FF2B5EF4-FFF2-40B4-BE49-F238E27FC236}">
                <a16:creationId xmlns:a16="http://schemas.microsoft.com/office/drawing/2014/main" id="{B1E5C3B9-0714-42EF-9E79-93F44F8F6E3B}"/>
              </a:ext>
            </a:extLst>
          </p:cNvPr>
          <p:cNvSpPr>
            <a:spLocks noGrp="1"/>
          </p:cNvSpPr>
          <p:nvPr>
            <p:ph type="sldNum" idx="12"/>
          </p:nvPr>
        </p:nvSpPr>
        <p:spPr/>
        <p:txBody>
          <a:bodyPr/>
          <a:lstStyle/>
          <a:p>
            <a:fld id="{00000000-1234-1234-1234-123412341234}" type="slidenum">
              <a:rPr lang="en" smtClean="0"/>
              <a:pPr/>
              <a:t>4</a:t>
            </a:fld>
            <a:endParaRPr lang="en"/>
          </a:p>
        </p:txBody>
      </p:sp>
    </p:spTree>
    <p:extLst>
      <p:ext uri="{BB962C8B-B14F-4D97-AF65-F5344CB8AC3E}">
        <p14:creationId xmlns:p14="http://schemas.microsoft.com/office/powerpoint/2010/main" val="960689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7" end="7"/>
                                            </p:txEl>
                                          </p:spTgt>
                                        </p:tgtEl>
                                        <p:attrNameLst>
                                          <p:attrName>style.visibility</p:attrName>
                                        </p:attrNameLst>
                                      </p:cBhvr>
                                      <p:to>
                                        <p:strVal val="visible"/>
                                      </p:to>
                                    </p:set>
                                    <p:animEffect transition="in" filter="fade">
                                      <p:cBhvr>
                                        <p:cTn id="10" dur="500"/>
                                        <p:tgtEl>
                                          <p:spTgt spid="3">
                                            <p:txEl>
                                              <p:pRg st="7" end="7"/>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animEffect transition="in" filter="fade">
                                      <p:cBhvr>
                                        <p:cTn id="13"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0291D-AFEA-4124-B1F8-9952DA88D993}"/>
              </a:ext>
            </a:extLst>
          </p:cNvPr>
          <p:cNvSpPr>
            <a:spLocks noGrp="1"/>
          </p:cNvSpPr>
          <p:nvPr>
            <p:ph type="title"/>
          </p:nvPr>
        </p:nvSpPr>
        <p:spPr/>
        <p:txBody>
          <a:bodyPr/>
          <a:lstStyle/>
          <a:p>
            <a:r>
              <a:rPr lang="en-GB" dirty="0"/>
              <a:t>Spelling, Punctuation and Grammar: Monday 11</a:t>
            </a:r>
            <a:r>
              <a:rPr lang="en-GB" baseline="30000" dirty="0"/>
              <a:t>th</a:t>
            </a:r>
            <a:r>
              <a:rPr lang="en-GB" dirty="0"/>
              <a:t> May</a:t>
            </a:r>
          </a:p>
        </p:txBody>
      </p:sp>
      <p:sp>
        <p:nvSpPr>
          <p:cNvPr id="3" name="Text Placeholder 2">
            <a:extLst>
              <a:ext uri="{FF2B5EF4-FFF2-40B4-BE49-F238E27FC236}">
                <a16:creationId xmlns:a16="http://schemas.microsoft.com/office/drawing/2014/main" id="{A0C704FD-CCA7-4A19-AB0F-1FE779016FE4}"/>
              </a:ext>
            </a:extLst>
          </p:cNvPr>
          <p:cNvSpPr>
            <a:spLocks noGrp="1"/>
          </p:cNvSpPr>
          <p:nvPr>
            <p:ph type="body" idx="1"/>
          </p:nvPr>
        </p:nvSpPr>
        <p:spPr/>
        <p:txBody>
          <a:bodyPr/>
          <a:lstStyle/>
          <a:p>
            <a:pPr marL="114300" indent="0">
              <a:buNone/>
            </a:pPr>
            <a:r>
              <a:rPr lang="en-GB" dirty="0"/>
              <a:t>Spelling, Punctuation and Grammar consists of two papers.</a:t>
            </a:r>
          </a:p>
          <a:p>
            <a:pPr marL="114300" indent="0">
              <a:buNone/>
            </a:pPr>
            <a:endParaRPr lang="en-GB" dirty="0"/>
          </a:p>
          <a:p>
            <a:r>
              <a:rPr lang="en-GB" dirty="0"/>
              <a:t>Paper 1 focuses on all three elements (spelling, punctuation and grammar). The paper lasts for </a:t>
            </a:r>
            <a:r>
              <a:rPr lang="en-GB" dirty="0">
                <a:solidFill>
                  <a:srgbClr val="283593"/>
                </a:solidFill>
              </a:rPr>
              <a:t>45 minutes</a:t>
            </a:r>
            <a:r>
              <a:rPr lang="en-GB" dirty="0"/>
              <a:t>. </a:t>
            </a:r>
          </a:p>
          <a:p>
            <a:endParaRPr lang="en-GB" dirty="0"/>
          </a:p>
          <a:p>
            <a:r>
              <a:rPr lang="en-GB" dirty="0"/>
              <a:t>Paper 2 consists of a spelling test only. It should take approximately </a:t>
            </a:r>
            <a:r>
              <a:rPr lang="en-GB" dirty="0">
                <a:solidFill>
                  <a:srgbClr val="283593"/>
                </a:solidFill>
              </a:rPr>
              <a:t>15 minutes</a:t>
            </a:r>
            <a:r>
              <a:rPr lang="en-GB" dirty="0"/>
              <a:t>, although this is not a set amount of time (pupils should be given as much time as they need to complete the test).</a:t>
            </a:r>
          </a:p>
        </p:txBody>
      </p:sp>
      <p:sp>
        <p:nvSpPr>
          <p:cNvPr id="4" name="Slide Number Placeholder 3">
            <a:extLst>
              <a:ext uri="{FF2B5EF4-FFF2-40B4-BE49-F238E27FC236}">
                <a16:creationId xmlns:a16="http://schemas.microsoft.com/office/drawing/2014/main" id="{5B2C3E17-BA74-4697-B4C5-1419E32E1876}"/>
              </a:ext>
            </a:extLst>
          </p:cNvPr>
          <p:cNvSpPr>
            <a:spLocks noGrp="1"/>
          </p:cNvSpPr>
          <p:nvPr>
            <p:ph type="sldNum" idx="12"/>
          </p:nvPr>
        </p:nvSpPr>
        <p:spPr/>
        <p:txBody>
          <a:bodyPr/>
          <a:lstStyle/>
          <a:p>
            <a:fld id="{00000000-1234-1234-1234-123412341234}" type="slidenum">
              <a:rPr lang="en" smtClean="0"/>
              <a:pPr/>
              <a:t>5</a:t>
            </a:fld>
            <a:endParaRPr lang="en"/>
          </a:p>
        </p:txBody>
      </p:sp>
    </p:spTree>
    <p:extLst>
      <p:ext uri="{BB962C8B-B14F-4D97-AF65-F5344CB8AC3E}">
        <p14:creationId xmlns:p14="http://schemas.microsoft.com/office/powerpoint/2010/main" val="4105212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44FEE-BF17-403A-B56C-20102ECE6DD8}"/>
              </a:ext>
            </a:extLst>
          </p:cNvPr>
          <p:cNvSpPr>
            <a:spLocks noGrp="1"/>
          </p:cNvSpPr>
          <p:nvPr>
            <p:ph type="title"/>
          </p:nvPr>
        </p:nvSpPr>
        <p:spPr/>
        <p:txBody>
          <a:bodyPr/>
          <a:lstStyle/>
          <a:p>
            <a:r>
              <a:rPr lang="en-GB" dirty="0"/>
              <a:t>Spelling, Punctuation and Grammar: Paper 1</a:t>
            </a:r>
          </a:p>
        </p:txBody>
      </p:sp>
      <p:sp>
        <p:nvSpPr>
          <p:cNvPr id="3" name="Text Placeholder 2">
            <a:extLst>
              <a:ext uri="{FF2B5EF4-FFF2-40B4-BE49-F238E27FC236}">
                <a16:creationId xmlns:a16="http://schemas.microsoft.com/office/drawing/2014/main" id="{70E6D414-8B7F-4F09-9DB4-77ED9812EC3A}"/>
              </a:ext>
            </a:extLst>
          </p:cNvPr>
          <p:cNvSpPr>
            <a:spLocks noGrp="1"/>
          </p:cNvSpPr>
          <p:nvPr>
            <p:ph type="body" idx="1"/>
          </p:nvPr>
        </p:nvSpPr>
        <p:spPr/>
        <p:txBody>
          <a:bodyPr/>
          <a:lstStyle/>
          <a:p>
            <a:pPr marL="114300" indent="0">
              <a:buNone/>
            </a:pPr>
            <a:r>
              <a:rPr lang="en-GB" dirty="0"/>
              <a:t>The children will have been working hard with their class teacher on developing and securing their knowledge of the technical vocabulary needed in this test.</a:t>
            </a:r>
          </a:p>
          <a:p>
            <a:pPr marL="114300" indent="0">
              <a:buNone/>
            </a:pPr>
            <a:endParaRPr lang="en-GB" dirty="0"/>
          </a:p>
          <a:p>
            <a:pPr marL="114300" indent="0">
              <a:buNone/>
            </a:pPr>
            <a:r>
              <a:rPr lang="en-GB" dirty="0"/>
              <a:t>This test focuses on:</a:t>
            </a:r>
          </a:p>
          <a:p>
            <a:r>
              <a:rPr lang="en-GB" dirty="0">
                <a:solidFill>
                  <a:srgbClr val="283593"/>
                </a:solidFill>
                <a:latin typeface="+mn-lt"/>
              </a:rPr>
              <a:t>Grammatical terms/ word classes;</a:t>
            </a:r>
          </a:p>
          <a:p>
            <a:r>
              <a:rPr lang="en-GB" dirty="0">
                <a:solidFill>
                  <a:srgbClr val="283593"/>
                </a:solidFill>
              </a:rPr>
              <a:t>Functions of sentences;</a:t>
            </a:r>
          </a:p>
          <a:p>
            <a:r>
              <a:rPr lang="en-GB" dirty="0">
                <a:solidFill>
                  <a:srgbClr val="283593"/>
                </a:solidFill>
                <a:latin typeface="+mn-lt"/>
              </a:rPr>
              <a:t>Combining words, phrases and clauses;</a:t>
            </a:r>
          </a:p>
          <a:p>
            <a:r>
              <a:rPr lang="en-GB" dirty="0">
                <a:solidFill>
                  <a:srgbClr val="283593"/>
                </a:solidFill>
              </a:rPr>
              <a:t>Verb forms, tenses and consistency;</a:t>
            </a:r>
          </a:p>
          <a:p>
            <a:r>
              <a:rPr lang="en-GB" dirty="0">
                <a:solidFill>
                  <a:srgbClr val="283593"/>
                </a:solidFill>
              </a:rPr>
              <a:t>Punctuation;</a:t>
            </a:r>
          </a:p>
          <a:p>
            <a:r>
              <a:rPr lang="en-GB" dirty="0">
                <a:solidFill>
                  <a:srgbClr val="283593"/>
                </a:solidFill>
                <a:latin typeface="+mn-lt"/>
              </a:rPr>
              <a:t>Vocabulary;</a:t>
            </a:r>
            <a:endParaRPr lang="en-GB" dirty="0">
              <a:solidFill>
                <a:srgbClr val="283593"/>
              </a:solidFill>
            </a:endParaRPr>
          </a:p>
          <a:p>
            <a:r>
              <a:rPr lang="en-GB" dirty="0">
                <a:solidFill>
                  <a:srgbClr val="283593"/>
                </a:solidFill>
                <a:latin typeface="+mn-lt"/>
              </a:rPr>
              <a:t>Standard English and formality.</a:t>
            </a:r>
          </a:p>
          <a:p>
            <a:pPr marL="114300" indent="0">
              <a:buNone/>
            </a:pPr>
            <a:endParaRPr lang="en-GB" dirty="0"/>
          </a:p>
          <a:p>
            <a:pPr marL="114300" indent="0">
              <a:buNone/>
            </a:pPr>
            <a:r>
              <a:rPr lang="en-GB" dirty="0"/>
              <a:t>This test requires a range of answer types but does not require longer formal answers. </a:t>
            </a:r>
          </a:p>
        </p:txBody>
      </p:sp>
      <p:sp>
        <p:nvSpPr>
          <p:cNvPr id="4" name="Slide Number Placeholder 3">
            <a:extLst>
              <a:ext uri="{FF2B5EF4-FFF2-40B4-BE49-F238E27FC236}">
                <a16:creationId xmlns:a16="http://schemas.microsoft.com/office/drawing/2014/main" id="{5A1FE52C-928B-4680-BDAC-AE5863D8A471}"/>
              </a:ext>
            </a:extLst>
          </p:cNvPr>
          <p:cNvSpPr>
            <a:spLocks noGrp="1"/>
          </p:cNvSpPr>
          <p:nvPr>
            <p:ph type="sldNum" idx="12"/>
          </p:nvPr>
        </p:nvSpPr>
        <p:spPr/>
        <p:txBody>
          <a:bodyPr/>
          <a:lstStyle/>
          <a:p>
            <a:fld id="{00000000-1234-1234-1234-123412341234}" type="slidenum">
              <a:rPr lang="en" smtClean="0"/>
              <a:pPr/>
              <a:t>6</a:t>
            </a:fld>
            <a:endParaRPr lang="en"/>
          </a:p>
        </p:txBody>
      </p:sp>
    </p:spTree>
    <p:extLst>
      <p:ext uri="{BB962C8B-B14F-4D97-AF65-F5344CB8AC3E}">
        <p14:creationId xmlns:p14="http://schemas.microsoft.com/office/powerpoint/2010/main" val="766086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500"/>
                                        <p:tgtEl>
                                          <p:spTgt spid="3">
                                            <p:txEl>
                                              <p:pRg st="6" end="6"/>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Effect transition="in" filter="fade">
                                      <p:cBhvr>
                                        <p:cTn id="25" dur="500"/>
                                        <p:tgtEl>
                                          <p:spTgt spid="3">
                                            <p:txEl>
                                              <p:pRg st="8" end="8"/>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fade">
                                      <p:cBhvr>
                                        <p:cTn id="28" dur="500"/>
                                        <p:tgtEl>
                                          <p:spTgt spid="3">
                                            <p:txEl>
                                              <p:pRg st="9" end="9"/>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animEffect transition="in" filter="fade">
                                      <p:cBhvr>
                                        <p:cTn id="31"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44FEE-BF17-403A-B56C-20102ECE6DD8}"/>
              </a:ext>
            </a:extLst>
          </p:cNvPr>
          <p:cNvSpPr>
            <a:spLocks noGrp="1"/>
          </p:cNvSpPr>
          <p:nvPr>
            <p:ph type="title"/>
          </p:nvPr>
        </p:nvSpPr>
        <p:spPr/>
        <p:txBody>
          <a:bodyPr/>
          <a:lstStyle/>
          <a:p>
            <a:r>
              <a:rPr lang="en-GB" dirty="0"/>
              <a:t>Spelling, Punctuation and Grammar: Paper 1</a:t>
            </a:r>
          </a:p>
        </p:txBody>
      </p:sp>
      <p:sp>
        <p:nvSpPr>
          <p:cNvPr id="3" name="Text Placeholder 2">
            <a:extLst>
              <a:ext uri="{FF2B5EF4-FFF2-40B4-BE49-F238E27FC236}">
                <a16:creationId xmlns:a16="http://schemas.microsoft.com/office/drawing/2014/main" id="{70E6D414-8B7F-4F09-9DB4-77ED9812EC3A}"/>
              </a:ext>
            </a:extLst>
          </p:cNvPr>
          <p:cNvSpPr>
            <a:spLocks noGrp="1"/>
          </p:cNvSpPr>
          <p:nvPr>
            <p:ph type="body" idx="1"/>
          </p:nvPr>
        </p:nvSpPr>
        <p:spPr>
          <a:xfrm>
            <a:off x="311700" y="739302"/>
            <a:ext cx="8520600" cy="434777"/>
          </a:xfrm>
        </p:spPr>
        <p:txBody>
          <a:bodyPr/>
          <a:lstStyle/>
          <a:p>
            <a:pPr marL="114300" indent="0">
              <a:buNone/>
            </a:pPr>
            <a:r>
              <a:rPr lang="en-GB" dirty="0"/>
              <a:t>Example questions: </a:t>
            </a:r>
          </a:p>
        </p:txBody>
      </p:sp>
      <p:sp>
        <p:nvSpPr>
          <p:cNvPr id="4" name="Slide Number Placeholder 3">
            <a:extLst>
              <a:ext uri="{FF2B5EF4-FFF2-40B4-BE49-F238E27FC236}">
                <a16:creationId xmlns:a16="http://schemas.microsoft.com/office/drawing/2014/main" id="{5A1FE52C-928B-4680-BDAC-AE5863D8A471}"/>
              </a:ext>
            </a:extLst>
          </p:cNvPr>
          <p:cNvSpPr>
            <a:spLocks noGrp="1"/>
          </p:cNvSpPr>
          <p:nvPr>
            <p:ph type="sldNum" idx="12"/>
          </p:nvPr>
        </p:nvSpPr>
        <p:spPr/>
        <p:txBody>
          <a:bodyPr/>
          <a:lstStyle/>
          <a:p>
            <a:fld id="{00000000-1234-1234-1234-123412341234}" type="slidenum">
              <a:rPr lang="en" smtClean="0"/>
              <a:pPr/>
              <a:t>7</a:t>
            </a:fld>
            <a:endParaRPr lang="en"/>
          </a:p>
        </p:txBody>
      </p:sp>
      <p:pic>
        <p:nvPicPr>
          <p:cNvPr id="12" name="Picture 11">
            <a:extLst>
              <a:ext uri="{FF2B5EF4-FFF2-40B4-BE49-F238E27FC236}">
                <a16:creationId xmlns:a16="http://schemas.microsoft.com/office/drawing/2014/main" id="{6228AFDF-FEC2-4F3C-9A53-B19C398A9DAB}"/>
              </a:ext>
            </a:extLst>
          </p:cNvPr>
          <p:cNvPicPr>
            <a:picLocks noChangeAspect="1"/>
          </p:cNvPicPr>
          <p:nvPr/>
        </p:nvPicPr>
        <p:blipFill>
          <a:blip r:embed="rId3"/>
          <a:stretch>
            <a:fillRect/>
          </a:stretch>
        </p:blipFill>
        <p:spPr>
          <a:xfrm>
            <a:off x="2985411" y="3115972"/>
            <a:ext cx="4033105" cy="1744045"/>
          </a:xfrm>
          <a:prstGeom prst="rect">
            <a:avLst/>
          </a:prstGeom>
          <a:effectLst>
            <a:outerShdw blurRad="50800" dist="38100" dir="2700000" algn="tl" rotWithShape="0">
              <a:prstClr val="black">
                <a:alpha val="40000"/>
              </a:prstClr>
            </a:outerShdw>
          </a:effectLst>
        </p:spPr>
      </p:pic>
      <p:pic>
        <p:nvPicPr>
          <p:cNvPr id="14" name="Picture 13">
            <a:extLst>
              <a:ext uri="{FF2B5EF4-FFF2-40B4-BE49-F238E27FC236}">
                <a16:creationId xmlns:a16="http://schemas.microsoft.com/office/drawing/2014/main" id="{25A84810-1F1C-45AD-84B6-5FC481AF813A}"/>
              </a:ext>
            </a:extLst>
          </p:cNvPr>
          <p:cNvPicPr>
            <a:picLocks noChangeAspect="1"/>
          </p:cNvPicPr>
          <p:nvPr/>
        </p:nvPicPr>
        <p:blipFill>
          <a:blip r:embed="rId4"/>
          <a:stretch>
            <a:fillRect/>
          </a:stretch>
        </p:blipFill>
        <p:spPr>
          <a:xfrm>
            <a:off x="445045" y="1271355"/>
            <a:ext cx="4033105" cy="1734975"/>
          </a:xfrm>
          <a:prstGeom prst="rect">
            <a:avLst/>
          </a:prstGeom>
          <a:effectLst>
            <a:outerShdw blurRad="50800" dist="38100" dir="2700000" algn="tl" rotWithShape="0">
              <a:prstClr val="black">
                <a:alpha val="40000"/>
              </a:prstClr>
            </a:outerShdw>
          </a:effectLst>
        </p:spPr>
      </p:pic>
      <p:pic>
        <p:nvPicPr>
          <p:cNvPr id="15" name="Picture 14">
            <a:extLst>
              <a:ext uri="{FF2B5EF4-FFF2-40B4-BE49-F238E27FC236}">
                <a16:creationId xmlns:a16="http://schemas.microsoft.com/office/drawing/2014/main" id="{E4D3AD2B-353C-4981-A461-1920AAA9479D}"/>
              </a:ext>
            </a:extLst>
          </p:cNvPr>
          <p:cNvPicPr>
            <a:picLocks noChangeAspect="1"/>
          </p:cNvPicPr>
          <p:nvPr/>
        </p:nvPicPr>
        <p:blipFill>
          <a:blip r:embed="rId5"/>
          <a:stretch>
            <a:fillRect/>
          </a:stretch>
        </p:blipFill>
        <p:spPr>
          <a:xfrm>
            <a:off x="4654068" y="1788358"/>
            <a:ext cx="4367090" cy="700967"/>
          </a:xfrm>
          <a:prstGeom prst="rect">
            <a:avLst/>
          </a:prstGeom>
          <a:effectLst>
            <a:outerShdw blurRad="50800" dist="38100" dir="2700000" algn="tl" rotWithShape="0">
              <a:prstClr val="black">
                <a:alpha val="40000"/>
              </a:prstClr>
            </a:outerShdw>
          </a:effectLst>
        </p:spPr>
      </p:pic>
      <p:grpSp>
        <p:nvGrpSpPr>
          <p:cNvPr id="5" name="Group 4">
            <a:extLst>
              <a:ext uri="{FF2B5EF4-FFF2-40B4-BE49-F238E27FC236}">
                <a16:creationId xmlns:a16="http://schemas.microsoft.com/office/drawing/2014/main" id="{32506F66-DA2B-4F27-8604-E2CE54DA20FA}"/>
              </a:ext>
            </a:extLst>
          </p:cNvPr>
          <p:cNvGrpSpPr/>
          <p:nvPr/>
        </p:nvGrpSpPr>
        <p:grpSpPr>
          <a:xfrm>
            <a:off x="3001041" y="1994499"/>
            <a:ext cx="4414946" cy="2749439"/>
            <a:chOff x="3001041" y="1994499"/>
            <a:chExt cx="4414946" cy="2749439"/>
          </a:xfrm>
        </p:grpSpPr>
        <p:sp>
          <p:nvSpPr>
            <p:cNvPr id="8" name="Text Placeholder 2">
              <a:extLst>
                <a:ext uri="{FF2B5EF4-FFF2-40B4-BE49-F238E27FC236}">
                  <a16:creationId xmlns:a16="http://schemas.microsoft.com/office/drawing/2014/main" id="{1525917A-6D61-4BD2-9ADC-721FB961E2A4}"/>
                </a:ext>
              </a:extLst>
            </p:cNvPr>
            <p:cNvSpPr txBox="1">
              <a:spLocks/>
            </p:cNvSpPr>
            <p:nvPr/>
          </p:nvSpPr>
          <p:spPr>
            <a:xfrm>
              <a:off x="3001041" y="2266422"/>
              <a:ext cx="301807" cy="26979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Nunito"/>
                <a:buChar char="●"/>
                <a:defRPr sz="1600" b="0" i="0" u="none" strike="noStrike" cap="none">
                  <a:solidFill>
                    <a:schemeClr val="tx1"/>
                  </a:solidFill>
                  <a:latin typeface="+mn-lt"/>
                  <a:ea typeface="Nunito"/>
                  <a:cs typeface="Nunito"/>
                  <a:sym typeface="Nunito"/>
                </a:defRPr>
              </a:lvl1pPr>
              <a:lvl2pPr marL="914400" marR="0" lvl="1"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2pPr>
              <a:lvl3pPr marL="1371600" marR="0" lvl="2" indent="-317500" algn="l" rtl="0">
                <a:lnSpc>
                  <a:spcPct val="115000"/>
                </a:lnSpc>
                <a:spcBef>
                  <a:spcPts val="1600"/>
                </a:spcBef>
                <a:spcAft>
                  <a:spcPts val="0"/>
                </a:spcAft>
                <a:buClr>
                  <a:schemeClr val="dk2"/>
                </a:buClr>
                <a:buSzPts val="1400"/>
                <a:buFont typeface="Nunito Sans SemiBold"/>
                <a:buChar char="■"/>
                <a:defRPr sz="1400" b="0" i="0" u="none" strike="noStrike" cap="none">
                  <a:solidFill>
                    <a:schemeClr val="dk2"/>
                  </a:solidFill>
                  <a:latin typeface="Nunito Sans SemiBold"/>
                  <a:ea typeface="Nunito Sans SemiBold"/>
                  <a:cs typeface="Nunito Sans SemiBold"/>
                  <a:sym typeface="Nunito Sans SemiBold"/>
                </a:defRPr>
              </a:lvl3pPr>
              <a:lvl4pPr marL="1828800" marR="0" lvl="3"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4pPr>
              <a:lvl5pPr marL="2286000" marR="0" lvl="4"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5pPr>
              <a:lvl6pPr marL="2743200" marR="0" lvl="5"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6pPr>
              <a:lvl7pPr marL="3200400" marR="0" lvl="6"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7pPr>
              <a:lvl8pPr marL="3657600" marR="0" lvl="7"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8pPr>
              <a:lvl9pPr marL="4114800" marR="0" lvl="8" indent="-317500" algn="l" rtl="0">
                <a:lnSpc>
                  <a:spcPct val="115000"/>
                </a:lnSpc>
                <a:spcBef>
                  <a:spcPts val="1600"/>
                </a:spcBef>
                <a:spcAft>
                  <a:spcPts val="1600"/>
                </a:spcAft>
                <a:buClr>
                  <a:schemeClr val="dk2"/>
                </a:buClr>
                <a:buSzPts val="1400"/>
                <a:buFont typeface="Nunito"/>
                <a:buChar char="■"/>
                <a:defRPr sz="1400" b="0" i="0" u="none" strike="noStrike" cap="none">
                  <a:solidFill>
                    <a:schemeClr val="dk2"/>
                  </a:solidFill>
                  <a:latin typeface="Nunito"/>
                  <a:ea typeface="Nunito"/>
                  <a:cs typeface="Nunito"/>
                  <a:sym typeface="Nunito"/>
                </a:defRPr>
              </a:lvl9pPr>
            </a:lstStyle>
            <a:p>
              <a:pPr marL="0" indent="0">
                <a:lnSpc>
                  <a:spcPct val="100000"/>
                </a:lnSpc>
                <a:buFont typeface="Nunito"/>
                <a:buNone/>
              </a:pPr>
              <a:r>
                <a:rPr lang="en-GB" sz="1200" dirty="0">
                  <a:sym typeface="Wingdings" panose="05000000000000000000" pitchFamily="2" charset="2"/>
                </a:rPr>
                <a:t></a:t>
              </a:r>
              <a:endParaRPr lang="en-GB" sz="1200" u="sng" dirty="0"/>
            </a:p>
          </p:txBody>
        </p:sp>
        <p:sp>
          <p:nvSpPr>
            <p:cNvPr id="9" name="Text Placeholder 2">
              <a:extLst>
                <a:ext uri="{FF2B5EF4-FFF2-40B4-BE49-F238E27FC236}">
                  <a16:creationId xmlns:a16="http://schemas.microsoft.com/office/drawing/2014/main" id="{64E58BDC-7AF2-426A-AE9B-EEDBABE4F00E}"/>
                </a:ext>
              </a:extLst>
            </p:cNvPr>
            <p:cNvSpPr txBox="1">
              <a:spLocks/>
            </p:cNvSpPr>
            <p:nvPr/>
          </p:nvSpPr>
          <p:spPr>
            <a:xfrm>
              <a:off x="6134198" y="1994499"/>
              <a:ext cx="1281789" cy="26979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Nunito"/>
                <a:buChar char="●"/>
                <a:defRPr sz="1600" b="0" i="0" u="none" strike="noStrike" cap="none">
                  <a:solidFill>
                    <a:schemeClr val="tx1"/>
                  </a:solidFill>
                  <a:latin typeface="+mn-lt"/>
                  <a:ea typeface="Nunito"/>
                  <a:cs typeface="Nunito"/>
                  <a:sym typeface="Nunito"/>
                </a:defRPr>
              </a:lvl1pPr>
              <a:lvl2pPr marL="914400" marR="0" lvl="1"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2pPr>
              <a:lvl3pPr marL="1371600" marR="0" lvl="2" indent="-317500" algn="l" rtl="0">
                <a:lnSpc>
                  <a:spcPct val="115000"/>
                </a:lnSpc>
                <a:spcBef>
                  <a:spcPts val="1600"/>
                </a:spcBef>
                <a:spcAft>
                  <a:spcPts val="0"/>
                </a:spcAft>
                <a:buClr>
                  <a:schemeClr val="dk2"/>
                </a:buClr>
                <a:buSzPts val="1400"/>
                <a:buFont typeface="Nunito Sans SemiBold"/>
                <a:buChar char="■"/>
                <a:defRPr sz="1400" b="0" i="0" u="none" strike="noStrike" cap="none">
                  <a:solidFill>
                    <a:schemeClr val="dk2"/>
                  </a:solidFill>
                  <a:latin typeface="Nunito Sans SemiBold"/>
                  <a:ea typeface="Nunito Sans SemiBold"/>
                  <a:cs typeface="Nunito Sans SemiBold"/>
                  <a:sym typeface="Nunito Sans SemiBold"/>
                </a:defRPr>
              </a:lvl3pPr>
              <a:lvl4pPr marL="1828800" marR="0" lvl="3"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4pPr>
              <a:lvl5pPr marL="2286000" marR="0" lvl="4"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5pPr>
              <a:lvl6pPr marL="2743200" marR="0" lvl="5"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6pPr>
              <a:lvl7pPr marL="3200400" marR="0" lvl="6"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7pPr>
              <a:lvl8pPr marL="3657600" marR="0" lvl="7"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8pPr>
              <a:lvl9pPr marL="4114800" marR="0" lvl="8" indent="-317500" algn="l" rtl="0">
                <a:lnSpc>
                  <a:spcPct val="115000"/>
                </a:lnSpc>
                <a:spcBef>
                  <a:spcPts val="1600"/>
                </a:spcBef>
                <a:spcAft>
                  <a:spcPts val="1600"/>
                </a:spcAft>
                <a:buClr>
                  <a:schemeClr val="dk2"/>
                </a:buClr>
                <a:buSzPts val="1400"/>
                <a:buFont typeface="Nunito"/>
                <a:buChar char="■"/>
                <a:defRPr sz="1400" b="0" i="0" u="none" strike="noStrike" cap="none">
                  <a:solidFill>
                    <a:schemeClr val="dk2"/>
                  </a:solidFill>
                  <a:latin typeface="Nunito"/>
                  <a:ea typeface="Nunito"/>
                  <a:cs typeface="Nunito"/>
                  <a:sym typeface="Nunito"/>
                </a:defRPr>
              </a:lvl9pPr>
            </a:lstStyle>
            <a:p>
              <a:pPr marL="0" indent="0">
                <a:lnSpc>
                  <a:spcPct val="100000"/>
                </a:lnSpc>
                <a:buFont typeface="Nunito"/>
                <a:buNone/>
              </a:pPr>
              <a:r>
                <a:rPr lang="en-GB" sz="1200" dirty="0">
                  <a:sym typeface="Wingdings" panose="05000000000000000000" pitchFamily="2" charset="2"/>
                </a:rPr>
                <a:t>e.g. that, which</a:t>
              </a:r>
              <a:endParaRPr lang="en-GB" sz="1200" u="sng" dirty="0"/>
            </a:p>
          </p:txBody>
        </p:sp>
        <p:sp>
          <p:nvSpPr>
            <p:cNvPr id="10" name="Text Placeholder 2">
              <a:extLst>
                <a:ext uri="{FF2B5EF4-FFF2-40B4-BE49-F238E27FC236}">
                  <a16:creationId xmlns:a16="http://schemas.microsoft.com/office/drawing/2014/main" id="{647DA8BF-3FE4-4EAF-B58C-F5BE5B8C1C8B}"/>
                </a:ext>
              </a:extLst>
            </p:cNvPr>
            <p:cNvSpPr txBox="1">
              <a:spLocks/>
            </p:cNvSpPr>
            <p:nvPr/>
          </p:nvSpPr>
          <p:spPr>
            <a:xfrm>
              <a:off x="3274644" y="4122543"/>
              <a:ext cx="3360615" cy="62139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Nunito"/>
                <a:buChar char="●"/>
                <a:defRPr sz="1600" b="0" i="0" u="none" strike="noStrike" cap="none">
                  <a:solidFill>
                    <a:schemeClr val="tx1"/>
                  </a:solidFill>
                  <a:latin typeface="+mn-lt"/>
                  <a:ea typeface="Nunito"/>
                  <a:cs typeface="Nunito"/>
                  <a:sym typeface="Nunito"/>
                </a:defRPr>
              </a:lvl1pPr>
              <a:lvl2pPr marL="914400" marR="0" lvl="1"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2pPr>
              <a:lvl3pPr marL="1371600" marR="0" lvl="2" indent="-317500" algn="l" rtl="0">
                <a:lnSpc>
                  <a:spcPct val="115000"/>
                </a:lnSpc>
                <a:spcBef>
                  <a:spcPts val="1600"/>
                </a:spcBef>
                <a:spcAft>
                  <a:spcPts val="0"/>
                </a:spcAft>
                <a:buClr>
                  <a:schemeClr val="dk2"/>
                </a:buClr>
                <a:buSzPts val="1400"/>
                <a:buFont typeface="Nunito Sans SemiBold"/>
                <a:buChar char="■"/>
                <a:defRPr sz="1400" b="0" i="0" u="none" strike="noStrike" cap="none">
                  <a:solidFill>
                    <a:schemeClr val="dk2"/>
                  </a:solidFill>
                  <a:latin typeface="Nunito Sans SemiBold"/>
                  <a:ea typeface="Nunito Sans SemiBold"/>
                  <a:cs typeface="Nunito Sans SemiBold"/>
                  <a:sym typeface="Nunito Sans SemiBold"/>
                </a:defRPr>
              </a:lvl3pPr>
              <a:lvl4pPr marL="1828800" marR="0" lvl="3"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4pPr>
              <a:lvl5pPr marL="2286000" marR="0" lvl="4"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5pPr>
              <a:lvl6pPr marL="2743200" marR="0" lvl="5"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6pPr>
              <a:lvl7pPr marL="3200400" marR="0" lvl="6"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7pPr>
              <a:lvl8pPr marL="3657600" marR="0" lvl="7"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8pPr>
              <a:lvl9pPr marL="4114800" marR="0" lvl="8" indent="-317500" algn="l" rtl="0">
                <a:lnSpc>
                  <a:spcPct val="115000"/>
                </a:lnSpc>
                <a:spcBef>
                  <a:spcPts val="1600"/>
                </a:spcBef>
                <a:spcAft>
                  <a:spcPts val="1600"/>
                </a:spcAft>
                <a:buClr>
                  <a:schemeClr val="dk2"/>
                </a:buClr>
                <a:buSzPts val="1400"/>
                <a:buFont typeface="Nunito"/>
                <a:buChar char="■"/>
                <a:defRPr sz="1400" b="0" i="0" u="none" strike="noStrike" cap="none">
                  <a:solidFill>
                    <a:schemeClr val="dk2"/>
                  </a:solidFill>
                  <a:latin typeface="Nunito"/>
                  <a:ea typeface="Nunito"/>
                  <a:cs typeface="Nunito"/>
                  <a:sym typeface="Nunito"/>
                </a:defRPr>
              </a:lvl9pPr>
            </a:lstStyle>
            <a:p>
              <a:pPr marL="0" indent="0">
                <a:lnSpc>
                  <a:spcPct val="150000"/>
                </a:lnSpc>
                <a:buFont typeface="Nunito"/>
                <a:buNone/>
              </a:pPr>
              <a:r>
                <a:rPr lang="en-GB" sz="1200" dirty="0">
                  <a:sym typeface="Wingdings" panose="05000000000000000000" pitchFamily="2" charset="2"/>
                </a:rPr>
                <a:t>e.g. The first sentence is about two people and the second sentence is about three people.</a:t>
              </a:r>
              <a:endParaRPr lang="en-GB" sz="1200" u="sng" dirty="0"/>
            </a:p>
          </p:txBody>
        </p:sp>
      </p:grpSp>
    </p:spTree>
    <p:extLst>
      <p:ext uri="{BB962C8B-B14F-4D97-AF65-F5344CB8AC3E}">
        <p14:creationId xmlns:p14="http://schemas.microsoft.com/office/powerpoint/2010/main" val="2883483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E9132-1788-4EEC-BDBF-94FA32ADE0CC}"/>
              </a:ext>
            </a:extLst>
          </p:cNvPr>
          <p:cNvSpPr>
            <a:spLocks noGrp="1"/>
          </p:cNvSpPr>
          <p:nvPr>
            <p:ph type="title"/>
          </p:nvPr>
        </p:nvSpPr>
        <p:spPr/>
        <p:txBody>
          <a:bodyPr/>
          <a:lstStyle/>
          <a:p>
            <a:r>
              <a:rPr lang="en-GB" dirty="0"/>
              <a:t>Spelling, Punctuation and Grammar: Paper 2</a:t>
            </a:r>
          </a:p>
        </p:txBody>
      </p:sp>
      <p:sp>
        <p:nvSpPr>
          <p:cNvPr id="3" name="Text Placeholder 2">
            <a:extLst>
              <a:ext uri="{FF2B5EF4-FFF2-40B4-BE49-F238E27FC236}">
                <a16:creationId xmlns:a16="http://schemas.microsoft.com/office/drawing/2014/main" id="{D12CDE19-AAB5-4F55-836B-B3BBFFE8B1EA}"/>
              </a:ext>
            </a:extLst>
          </p:cNvPr>
          <p:cNvSpPr>
            <a:spLocks noGrp="1"/>
          </p:cNvSpPr>
          <p:nvPr>
            <p:ph type="body" idx="1"/>
          </p:nvPr>
        </p:nvSpPr>
        <p:spPr>
          <a:xfrm>
            <a:off x="311700" y="739303"/>
            <a:ext cx="8520600" cy="1019160"/>
          </a:xfrm>
        </p:spPr>
        <p:txBody>
          <a:bodyPr/>
          <a:lstStyle/>
          <a:p>
            <a:pPr marL="114300" indent="0">
              <a:buNone/>
            </a:pPr>
            <a:r>
              <a:rPr lang="en-GB" dirty="0"/>
              <a:t>Paper 2 is a shorter paper that focuses solely on spellings. </a:t>
            </a:r>
          </a:p>
          <a:p>
            <a:pPr marL="114300" indent="0">
              <a:buNone/>
            </a:pPr>
            <a:endParaRPr lang="en-GB" dirty="0"/>
          </a:p>
          <a:p>
            <a:pPr marL="114300" indent="0">
              <a:buNone/>
            </a:pPr>
            <a:r>
              <a:rPr lang="en-GB" dirty="0"/>
              <a:t>Example questions:  </a:t>
            </a:r>
          </a:p>
        </p:txBody>
      </p:sp>
      <p:sp>
        <p:nvSpPr>
          <p:cNvPr id="4" name="Slide Number Placeholder 3">
            <a:extLst>
              <a:ext uri="{FF2B5EF4-FFF2-40B4-BE49-F238E27FC236}">
                <a16:creationId xmlns:a16="http://schemas.microsoft.com/office/drawing/2014/main" id="{E0D0A05F-89F2-4245-B61A-3C7273A60812}"/>
              </a:ext>
            </a:extLst>
          </p:cNvPr>
          <p:cNvSpPr>
            <a:spLocks noGrp="1"/>
          </p:cNvSpPr>
          <p:nvPr>
            <p:ph type="sldNum" idx="12"/>
          </p:nvPr>
        </p:nvSpPr>
        <p:spPr/>
        <p:txBody>
          <a:bodyPr/>
          <a:lstStyle/>
          <a:p>
            <a:fld id="{00000000-1234-1234-1234-123412341234}" type="slidenum">
              <a:rPr lang="en" smtClean="0"/>
              <a:pPr/>
              <a:t>8</a:t>
            </a:fld>
            <a:endParaRPr lang="en"/>
          </a:p>
        </p:txBody>
      </p:sp>
      <p:pic>
        <p:nvPicPr>
          <p:cNvPr id="6" name="Picture 5">
            <a:extLst>
              <a:ext uri="{FF2B5EF4-FFF2-40B4-BE49-F238E27FC236}">
                <a16:creationId xmlns:a16="http://schemas.microsoft.com/office/drawing/2014/main" id="{D168B65D-7DE5-4926-8659-BA7674B819A6}"/>
              </a:ext>
            </a:extLst>
          </p:cNvPr>
          <p:cNvPicPr>
            <a:picLocks noChangeAspect="1"/>
          </p:cNvPicPr>
          <p:nvPr/>
        </p:nvPicPr>
        <p:blipFill>
          <a:blip r:embed="rId3"/>
          <a:stretch>
            <a:fillRect/>
          </a:stretch>
        </p:blipFill>
        <p:spPr>
          <a:xfrm>
            <a:off x="2188178" y="1758463"/>
            <a:ext cx="4579943" cy="209309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4406435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216F3-CC6E-466B-9BC1-3C4F9A01399A}"/>
              </a:ext>
            </a:extLst>
          </p:cNvPr>
          <p:cNvSpPr>
            <a:spLocks noGrp="1"/>
          </p:cNvSpPr>
          <p:nvPr>
            <p:ph type="title"/>
          </p:nvPr>
        </p:nvSpPr>
        <p:spPr/>
        <p:txBody>
          <a:bodyPr/>
          <a:lstStyle/>
          <a:p>
            <a:r>
              <a:rPr lang="en-GB" dirty="0"/>
              <a:t>Reading: Tuesday 12</a:t>
            </a:r>
            <a:r>
              <a:rPr lang="en-GB" baseline="30000" dirty="0"/>
              <a:t>th</a:t>
            </a:r>
            <a:r>
              <a:rPr lang="en-GB" dirty="0"/>
              <a:t> May </a:t>
            </a:r>
          </a:p>
        </p:txBody>
      </p:sp>
      <p:sp>
        <p:nvSpPr>
          <p:cNvPr id="3" name="Text Placeholder 2">
            <a:extLst>
              <a:ext uri="{FF2B5EF4-FFF2-40B4-BE49-F238E27FC236}">
                <a16:creationId xmlns:a16="http://schemas.microsoft.com/office/drawing/2014/main" id="{32A10701-0377-4415-BE7D-D9913504131C}"/>
              </a:ext>
            </a:extLst>
          </p:cNvPr>
          <p:cNvSpPr>
            <a:spLocks noGrp="1"/>
          </p:cNvSpPr>
          <p:nvPr>
            <p:ph type="body" idx="1"/>
          </p:nvPr>
        </p:nvSpPr>
        <p:spPr>
          <a:xfrm>
            <a:off x="311699" y="739302"/>
            <a:ext cx="8520601" cy="3829573"/>
          </a:xfrm>
        </p:spPr>
        <p:txBody>
          <a:bodyPr/>
          <a:lstStyle/>
          <a:p>
            <a:pPr marL="114300" indent="0">
              <a:buNone/>
            </a:pPr>
            <a:r>
              <a:rPr lang="en-GB" dirty="0"/>
              <a:t>There is one reading test that lasts for </a:t>
            </a:r>
            <a:r>
              <a:rPr lang="en-GB" dirty="0">
                <a:solidFill>
                  <a:srgbClr val="283593"/>
                </a:solidFill>
              </a:rPr>
              <a:t>60 minutes</a:t>
            </a:r>
            <a:r>
              <a:rPr lang="en-GB" dirty="0"/>
              <a:t>. </a:t>
            </a:r>
          </a:p>
          <a:p>
            <a:pPr marL="114300" indent="0">
              <a:buNone/>
            </a:pPr>
            <a:r>
              <a:rPr lang="en-GB" dirty="0"/>
              <a:t>The test is designed to measure if the children’s comprehension of age-appropriate reading material meets the national standard. There are three different set texts for children to read. These could be any combination of </a:t>
            </a:r>
            <a:r>
              <a:rPr lang="en-GB" dirty="0">
                <a:solidFill>
                  <a:srgbClr val="283593"/>
                </a:solidFill>
              </a:rPr>
              <a:t>non-fiction, fiction and/ or poetry</a:t>
            </a:r>
            <a:r>
              <a:rPr lang="en-GB" dirty="0"/>
              <a:t>. </a:t>
            </a:r>
          </a:p>
          <a:p>
            <a:pPr marL="114300" indent="0">
              <a:buNone/>
            </a:pPr>
            <a:endParaRPr lang="en-GB" sz="1000" dirty="0"/>
          </a:p>
          <a:p>
            <a:pPr marL="114300" indent="0">
              <a:buNone/>
            </a:pPr>
            <a:r>
              <a:rPr lang="en-GB" dirty="0"/>
              <a:t>The test covers the following areas (known as Content Domains): </a:t>
            </a:r>
          </a:p>
          <a:p>
            <a:r>
              <a:rPr lang="en-GB" sz="1400" dirty="0">
                <a:solidFill>
                  <a:srgbClr val="283593"/>
                </a:solidFill>
              </a:rPr>
              <a:t>Give/ explain the meaning of words in context;</a:t>
            </a:r>
          </a:p>
          <a:p>
            <a:r>
              <a:rPr lang="en-GB" sz="1400" dirty="0">
                <a:solidFill>
                  <a:srgbClr val="283593"/>
                </a:solidFill>
              </a:rPr>
              <a:t>Retrieve and record information/ identify key details from fiction and non-fiction;</a:t>
            </a:r>
          </a:p>
          <a:p>
            <a:r>
              <a:rPr lang="en-GB" sz="1400" dirty="0">
                <a:solidFill>
                  <a:srgbClr val="283593"/>
                </a:solidFill>
              </a:rPr>
              <a:t>Summarise main ideas from more than one paragraph;</a:t>
            </a:r>
          </a:p>
          <a:p>
            <a:r>
              <a:rPr lang="en-GB" sz="1400" dirty="0">
                <a:solidFill>
                  <a:srgbClr val="283593"/>
                </a:solidFill>
              </a:rPr>
              <a:t>Make inferences from the text/ explain and justify inferences with evidence from the text;</a:t>
            </a:r>
          </a:p>
          <a:p>
            <a:r>
              <a:rPr lang="en-GB" sz="1400" dirty="0">
                <a:solidFill>
                  <a:srgbClr val="283593"/>
                </a:solidFill>
              </a:rPr>
              <a:t>Predict what might happen from details stated and implied;</a:t>
            </a:r>
          </a:p>
          <a:p>
            <a:r>
              <a:rPr lang="en-GB" sz="1400" dirty="0">
                <a:solidFill>
                  <a:srgbClr val="283593"/>
                </a:solidFill>
              </a:rPr>
              <a:t>Identify/ explain how information/ narrative content is related and contributes to meaning as a whole; </a:t>
            </a:r>
          </a:p>
          <a:p>
            <a:r>
              <a:rPr lang="en-GB" sz="1400" dirty="0">
                <a:solidFill>
                  <a:srgbClr val="283593"/>
                </a:solidFill>
              </a:rPr>
              <a:t>Identify/ explain how meaning is enhanced through choice of words and phrases;</a:t>
            </a:r>
          </a:p>
          <a:p>
            <a:r>
              <a:rPr lang="en-GB" sz="1400" dirty="0">
                <a:solidFill>
                  <a:srgbClr val="283593"/>
                </a:solidFill>
              </a:rPr>
              <a:t>Make comparisons within the text. </a:t>
            </a:r>
          </a:p>
        </p:txBody>
      </p:sp>
      <p:sp>
        <p:nvSpPr>
          <p:cNvPr id="4" name="Slide Number Placeholder 3">
            <a:extLst>
              <a:ext uri="{FF2B5EF4-FFF2-40B4-BE49-F238E27FC236}">
                <a16:creationId xmlns:a16="http://schemas.microsoft.com/office/drawing/2014/main" id="{2A4E5293-718B-42B1-8D1E-142F9E3098E2}"/>
              </a:ext>
            </a:extLst>
          </p:cNvPr>
          <p:cNvSpPr>
            <a:spLocks noGrp="1"/>
          </p:cNvSpPr>
          <p:nvPr>
            <p:ph type="sldNum" idx="12"/>
          </p:nvPr>
        </p:nvSpPr>
        <p:spPr/>
        <p:txBody>
          <a:bodyPr/>
          <a:lstStyle/>
          <a:p>
            <a:fld id="{00000000-1234-1234-1234-123412341234}" type="slidenum">
              <a:rPr lang="en" smtClean="0"/>
              <a:pPr/>
              <a:t>9</a:t>
            </a:fld>
            <a:endParaRPr lang="en"/>
          </a:p>
        </p:txBody>
      </p:sp>
    </p:spTree>
    <p:extLst>
      <p:ext uri="{BB962C8B-B14F-4D97-AF65-F5344CB8AC3E}">
        <p14:creationId xmlns:p14="http://schemas.microsoft.com/office/powerpoint/2010/main" val="1167310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Effect transition="in" filter="fade">
                                      <p:cBhvr>
                                        <p:cTn id="19" dur="500"/>
                                        <p:tgtEl>
                                          <p:spTgt spid="3">
                                            <p:txEl>
                                              <p:pRg st="7" end="7"/>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fade">
                                      <p:cBhvr>
                                        <p:cTn id="22" dur="500"/>
                                        <p:tgtEl>
                                          <p:spTgt spid="3">
                                            <p:txEl>
                                              <p:pRg st="8" end="8"/>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animEffect transition="in" filter="fade">
                                      <p:cBhvr>
                                        <p:cTn id="25" dur="500"/>
                                        <p:tgtEl>
                                          <p:spTgt spid="3">
                                            <p:txEl>
                                              <p:pRg st="9" end="9"/>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10" end="10"/>
                                            </p:txEl>
                                          </p:spTgt>
                                        </p:tgtEl>
                                        <p:attrNameLst>
                                          <p:attrName>style.visibility</p:attrName>
                                        </p:attrNameLst>
                                      </p:cBhvr>
                                      <p:to>
                                        <p:strVal val="visible"/>
                                      </p:to>
                                    </p:set>
                                    <p:animEffect transition="in" filter="fade">
                                      <p:cBhvr>
                                        <p:cTn id="28" dur="500"/>
                                        <p:tgtEl>
                                          <p:spTgt spid="3">
                                            <p:txEl>
                                              <p:pRg st="10" end="10"/>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animEffect transition="in" filter="fade">
                                      <p:cBhvr>
                                        <p:cTn id="31"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216F3-CC6E-466B-9BC1-3C4F9A01399A}"/>
              </a:ext>
            </a:extLst>
          </p:cNvPr>
          <p:cNvSpPr>
            <a:spLocks noGrp="1"/>
          </p:cNvSpPr>
          <p:nvPr>
            <p:ph type="title"/>
          </p:nvPr>
        </p:nvSpPr>
        <p:spPr/>
        <p:txBody>
          <a:bodyPr/>
          <a:lstStyle/>
          <a:p>
            <a:r>
              <a:rPr lang="en-GB" dirty="0"/>
              <a:t>Reading </a:t>
            </a:r>
          </a:p>
        </p:txBody>
      </p:sp>
      <p:sp>
        <p:nvSpPr>
          <p:cNvPr id="3" name="Text Placeholder 2">
            <a:extLst>
              <a:ext uri="{FF2B5EF4-FFF2-40B4-BE49-F238E27FC236}">
                <a16:creationId xmlns:a16="http://schemas.microsoft.com/office/drawing/2014/main" id="{32A10701-0377-4415-BE7D-D9913504131C}"/>
              </a:ext>
            </a:extLst>
          </p:cNvPr>
          <p:cNvSpPr>
            <a:spLocks noGrp="1"/>
          </p:cNvSpPr>
          <p:nvPr>
            <p:ph type="body" idx="1"/>
          </p:nvPr>
        </p:nvSpPr>
        <p:spPr>
          <a:xfrm>
            <a:off x="311699" y="739302"/>
            <a:ext cx="8520601" cy="3829573"/>
          </a:xfrm>
        </p:spPr>
        <p:txBody>
          <a:bodyPr/>
          <a:lstStyle/>
          <a:p>
            <a:pPr marL="114300" indent="0">
              <a:buNone/>
            </a:pPr>
            <a:r>
              <a:rPr lang="en-GB" dirty="0"/>
              <a:t>The reading SATs paper requires a range of answer styles.</a:t>
            </a:r>
          </a:p>
          <a:p>
            <a:pPr marL="114300" indent="0">
              <a:buNone/>
            </a:pPr>
            <a:endParaRPr lang="en-GB" dirty="0"/>
          </a:p>
          <a:p>
            <a:pPr marL="114300" indent="0">
              <a:buNone/>
            </a:pPr>
            <a:r>
              <a:rPr lang="en-GB" dirty="0"/>
              <a:t>Example questions:</a:t>
            </a:r>
          </a:p>
        </p:txBody>
      </p:sp>
      <p:sp>
        <p:nvSpPr>
          <p:cNvPr id="4" name="Slide Number Placeholder 3">
            <a:extLst>
              <a:ext uri="{FF2B5EF4-FFF2-40B4-BE49-F238E27FC236}">
                <a16:creationId xmlns:a16="http://schemas.microsoft.com/office/drawing/2014/main" id="{2A4E5293-718B-42B1-8D1E-142F9E3098E2}"/>
              </a:ext>
            </a:extLst>
          </p:cNvPr>
          <p:cNvSpPr>
            <a:spLocks noGrp="1"/>
          </p:cNvSpPr>
          <p:nvPr>
            <p:ph type="sldNum" idx="12"/>
          </p:nvPr>
        </p:nvSpPr>
        <p:spPr/>
        <p:txBody>
          <a:bodyPr/>
          <a:lstStyle/>
          <a:p>
            <a:fld id="{00000000-1234-1234-1234-123412341234}" type="slidenum">
              <a:rPr lang="en" smtClean="0"/>
              <a:pPr/>
              <a:t>10</a:t>
            </a:fld>
            <a:endParaRPr lang="en"/>
          </a:p>
        </p:txBody>
      </p:sp>
      <p:pic>
        <p:nvPicPr>
          <p:cNvPr id="6" name="Picture 5">
            <a:extLst>
              <a:ext uri="{FF2B5EF4-FFF2-40B4-BE49-F238E27FC236}">
                <a16:creationId xmlns:a16="http://schemas.microsoft.com/office/drawing/2014/main" id="{F676C546-D209-41CB-AEF5-77B5AF70B2AB}"/>
              </a:ext>
            </a:extLst>
          </p:cNvPr>
          <p:cNvPicPr>
            <a:picLocks noChangeAspect="1"/>
          </p:cNvPicPr>
          <p:nvPr/>
        </p:nvPicPr>
        <p:blipFill>
          <a:blip r:embed="rId3"/>
          <a:stretch>
            <a:fillRect/>
          </a:stretch>
        </p:blipFill>
        <p:spPr>
          <a:xfrm>
            <a:off x="456660" y="1712002"/>
            <a:ext cx="4642594" cy="1306756"/>
          </a:xfrm>
          <a:prstGeom prst="rect">
            <a:avLst/>
          </a:prstGeom>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id="{5038BECB-9DE6-442C-B750-A465EFF4528F}"/>
              </a:ext>
            </a:extLst>
          </p:cNvPr>
          <p:cNvPicPr>
            <a:picLocks noChangeAspect="1"/>
          </p:cNvPicPr>
          <p:nvPr/>
        </p:nvPicPr>
        <p:blipFill>
          <a:blip r:embed="rId4"/>
          <a:stretch>
            <a:fillRect/>
          </a:stretch>
        </p:blipFill>
        <p:spPr>
          <a:xfrm>
            <a:off x="5244215" y="1131277"/>
            <a:ext cx="3705225" cy="1333500"/>
          </a:xfrm>
          <a:prstGeom prst="rect">
            <a:avLst/>
          </a:prstGeom>
          <a:effectLst>
            <a:outerShdw blurRad="50800" dist="38100" dir="2700000" algn="tl" rotWithShape="0">
              <a:prstClr val="black">
                <a:alpha val="40000"/>
              </a:prstClr>
            </a:outerShdw>
          </a:effectLst>
        </p:spPr>
      </p:pic>
      <p:pic>
        <p:nvPicPr>
          <p:cNvPr id="14" name="Picture 13">
            <a:extLst>
              <a:ext uri="{FF2B5EF4-FFF2-40B4-BE49-F238E27FC236}">
                <a16:creationId xmlns:a16="http://schemas.microsoft.com/office/drawing/2014/main" id="{F2DBDE4B-85E0-41C4-88FD-D7FD84868A9B}"/>
              </a:ext>
            </a:extLst>
          </p:cNvPr>
          <p:cNvPicPr>
            <a:picLocks noChangeAspect="1"/>
          </p:cNvPicPr>
          <p:nvPr/>
        </p:nvPicPr>
        <p:blipFill>
          <a:blip r:embed="rId5"/>
          <a:stretch>
            <a:fillRect/>
          </a:stretch>
        </p:blipFill>
        <p:spPr>
          <a:xfrm>
            <a:off x="2450915" y="3572739"/>
            <a:ext cx="4242167" cy="128727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340207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216F3-CC6E-466B-9BC1-3C4F9A01399A}"/>
              </a:ext>
            </a:extLst>
          </p:cNvPr>
          <p:cNvSpPr>
            <a:spLocks noGrp="1"/>
          </p:cNvSpPr>
          <p:nvPr>
            <p:ph type="title"/>
          </p:nvPr>
        </p:nvSpPr>
        <p:spPr/>
        <p:txBody>
          <a:bodyPr/>
          <a:lstStyle/>
          <a:p>
            <a:r>
              <a:rPr lang="en-GB" dirty="0"/>
              <a:t>Reading </a:t>
            </a:r>
          </a:p>
        </p:txBody>
      </p:sp>
      <p:sp>
        <p:nvSpPr>
          <p:cNvPr id="3" name="Text Placeholder 2">
            <a:extLst>
              <a:ext uri="{FF2B5EF4-FFF2-40B4-BE49-F238E27FC236}">
                <a16:creationId xmlns:a16="http://schemas.microsoft.com/office/drawing/2014/main" id="{32A10701-0377-4415-BE7D-D9913504131C}"/>
              </a:ext>
            </a:extLst>
          </p:cNvPr>
          <p:cNvSpPr>
            <a:spLocks noGrp="1"/>
          </p:cNvSpPr>
          <p:nvPr>
            <p:ph type="body" idx="1"/>
          </p:nvPr>
        </p:nvSpPr>
        <p:spPr>
          <a:xfrm>
            <a:off x="311699" y="739301"/>
            <a:ext cx="4230683" cy="999291"/>
          </a:xfrm>
        </p:spPr>
        <p:txBody>
          <a:bodyPr/>
          <a:lstStyle/>
          <a:p>
            <a:pPr marL="114300" indent="0">
              <a:buNone/>
            </a:pPr>
            <a:r>
              <a:rPr lang="en-GB" dirty="0"/>
              <a:t>Example questions:</a:t>
            </a:r>
          </a:p>
          <a:p>
            <a:pPr marL="114300" indent="0">
              <a:buNone/>
            </a:pPr>
            <a:r>
              <a:rPr lang="en-GB" dirty="0"/>
              <a:t>Based on text 2: Fact Sheet: About Bumblebees</a:t>
            </a:r>
          </a:p>
        </p:txBody>
      </p:sp>
      <p:sp>
        <p:nvSpPr>
          <p:cNvPr id="4" name="Slide Number Placeholder 3">
            <a:extLst>
              <a:ext uri="{FF2B5EF4-FFF2-40B4-BE49-F238E27FC236}">
                <a16:creationId xmlns:a16="http://schemas.microsoft.com/office/drawing/2014/main" id="{2A4E5293-718B-42B1-8D1E-142F9E3098E2}"/>
              </a:ext>
            </a:extLst>
          </p:cNvPr>
          <p:cNvSpPr>
            <a:spLocks noGrp="1"/>
          </p:cNvSpPr>
          <p:nvPr>
            <p:ph type="sldNum" idx="12"/>
          </p:nvPr>
        </p:nvSpPr>
        <p:spPr/>
        <p:txBody>
          <a:bodyPr/>
          <a:lstStyle/>
          <a:p>
            <a:fld id="{00000000-1234-1234-1234-123412341234}" type="slidenum">
              <a:rPr lang="en" smtClean="0"/>
              <a:pPr/>
              <a:t>11</a:t>
            </a:fld>
            <a:endParaRPr lang="en"/>
          </a:p>
        </p:txBody>
      </p:sp>
      <p:pic>
        <p:nvPicPr>
          <p:cNvPr id="11" name="Picture 10">
            <a:extLst>
              <a:ext uri="{FF2B5EF4-FFF2-40B4-BE49-F238E27FC236}">
                <a16:creationId xmlns:a16="http://schemas.microsoft.com/office/drawing/2014/main" id="{0AEAC541-8DD0-4DF2-B13E-F7FB96914FA3}"/>
              </a:ext>
            </a:extLst>
          </p:cNvPr>
          <p:cNvPicPr>
            <a:picLocks noChangeAspect="1"/>
          </p:cNvPicPr>
          <p:nvPr/>
        </p:nvPicPr>
        <p:blipFill>
          <a:blip r:embed="rId3"/>
          <a:stretch>
            <a:fillRect/>
          </a:stretch>
        </p:blipFill>
        <p:spPr>
          <a:xfrm>
            <a:off x="4478150" y="609896"/>
            <a:ext cx="4470400" cy="1258099"/>
          </a:xfrm>
          <a:prstGeom prst="rect">
            <a:avLst/>
          </a:prstGeom>
          <a:effectLst>
            <a:outerShdw blurRad="50800" dist="38100" dir="2700000" algn="tl" rotWithShape="0">
              <a:prstClr val="black">
                <a:alpha val="40000"/>
              </a:prstClr>
            </a:outerShdw>
          </a:effectLst>
        </p:spPr>
      </p:pic>
      <p:pic>
        <p:nvPicPr>
          <p:cNvPr id="13" name="Picture 12">
            <a:extLst>
              <a:ext uri="{FF2B5EF4-FFF2-40B4-BE49-F238E27FC236}">
                <a16:creationId xmlns:a16="http://schemas.microsoft.com/office/drawing/2014/main" id="{5A82127C-D87D-49C4-9791-6FE55980637C}"/>
              </a:ext>
            </a:extLst>
          </p:cNvPr>
          <p:cNvPicPr>
            <a:picLocks noChangeAspect="1"/>
          </p:cNvPicPr>
          <p:nvPr/>
        </p:nvPicPr>
        <p:blipFill>
          <a:blip r:embed="rId4"/>
          <a:stretch>
            <a:fillRect/>
          </a:stretch>
        </p:blipFill>
        <p:spPr>
          <a:xfrm>
            <a:off x="5018538" y="2804730"/>
            <a:ext cx="3719912" cy="2131520"/>
          </a:xfrm>
          <a:prstGeom prst="rect">
            <a:avLst/>
          </a:prstGeom>
          <a:effectLst>
            <a:outerShdw blurRad="50800" dist="38100" dir="2700000" algn="tl" rotWithShape="0">
              <a:prstClr val="black">
                <a:alpha val="40000"/>
              </a:prstClr>
            </a:outerShdw>
          </a:effectLst>
        </p:spPr>
      </p:pic>
      <p:pic>
        <p:nvPicPr>
          <p:cNvPr id="14" name="Picture 13">
            <a:extLst>
              <a:ext uri="{FF2B5EF4-FFF2-40B4-BE49-F238E27FC236}">
                <a16:creationId xmlns:a16="http://schemas.microsoft.com/office/drawing/2014/main" id="{7C3F3118-DCF6-4D91-8E63-3821B653E476}"/>
              </a:ext>
            </a:extLst>
          </p:cNvPr>
          <p:cNvPicPr>
            <a:picLocks noChangeAspect="1"/>
          </p:cNvPicPr>
          <p:nvPr/>
        </p:nvPicPr>
        <p:blipFill>
          <a:blip r:embed="rId5"/>
          <a:stretch>
            <a:fillRect/>
          </a:stretch>
        </p:blipFill>
        <p:spPr>
          <a:xfrm>
            <a:off x="405550" y="1765349"/>
            <a:ext cx="4642594" cy="109315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854916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216F3-CC6E-466B-9BC1-3C4F9A01399A}"/>
              </a:ext>
            </a:extLst>
          </p:cNvPr>
          <p:cNvSpPr>
            <a:spLocks noGrp="1"/>
          </p:cNvSpPr>
          <p:nvPr>
            <p:ph type="title"/>
          </p:nvPr>
        </p:nvSpPr>
        <p:spPr/>
        <p:txBody>
          <a:bodyPr/>
          <a:lstStyle/>
          <a:p>
            <a:r>
              <a:rPr lang="en-GB" dirty="0"/>
              <a:t>Reading </a:t>
            </a:r>
          </a:p>
        </p:txBody>
      </p:sp>
      <p:sp>
        <p:nvSpPr>
          <p:cNvPr id="3" name="Text Placeholder 2">
            <a:extLst>
              <a:ext uri="{FF2B5EF4-FFF2-40B4-BE49-F238E27FC236}">
                <a16:creationId xmlns:a16="http://schemas.microsoft.com/office/drawing/2014/main" id="{32A10701-0377-4415-BE7D-D9913504131C}"/>
              </a:ext>
            </a:extLst>
          </p:cNvPr>
          <p:cNvSpPr>
            <a:spLocks noGrp="1"/>
          </p:cNvSpPr>
          <p:nvPr>
            <p:ph type="body" idx="1"/>
          </p:nvPr>
        </p:nvSpPr>
        <p:spPr>
          <a:xfrm>
            <a:off x="311699" y="739302"/>
            <a:ext cx="8520601" cy="698729"/>
          </a:xfrm>
        </p:spPr>
        <p:txBody>
          <a:bodyPr/>
          <a:lstStyle/>
          <a:p>
            <a:pPr marL="114300" indent="0">
              <a:buNone/>
            </a:pPr>
            <a:r>
              <a:rPr lang="en-GB" dirty="0"/>
              <a:t>Example questions:</a:t>
            </a:r>
          </a:p>
          <a:p>
            <a:pPr marL="114300" indent="0">
              <a:buNone/>
            </a:pPr>
            <a:r>
              <a:rPr lang="en-GB" dirty="0"/>
              <a:t>Based on text 3: Music Box</a:t>
            </a:r>
          </a:p>
        </p:txBody>
      </p:sp>
      <p:sp>
        <p:nvSpPr>
          <p:cNvPr id="4" name="Slide Number Placeholder 3">
            <a:extLst>
              <a:ext uri="{FF2B5EF4-FFF2-40B4-BE49-F238E27FC236}">
                <a16:creationId xmlns:a16="http://schemas.microsoft.com/office/drawing/2014/main" id="{2A4E5293-718B-42B1-8D1E-142F9E3098E2}"/>
              </a:ext>
            </a:extLst>
          </p:cNvPr>
          <p:cNvSpPr>
            <a:spLocks noGrp="1"/>
          </p:cNvSpPr>
          <p:nvPr>
            <p:ph type="sldNum" idx="12"/>
          </p:nvPr>
        </p:nvSpPr>
        <p:spPr/>
        <p:txBody>
          <a:bodyPr/>
          <a:lstStyle/>
          <a:p>
            <a:fld id="{00000000-1234-1234-1234-123412341234}" type="slidenum">
              <a:rPr lang="en" smtClean="0"/>
              <a:pPr/>
              <a:t>12</a:t>
            </a:fld>
            <a:endParaRPr lang="en"/>
          </a:p>
        </p:txBody>
      </p:sp>
      <p:pic>
        <p:nvPicPr>
          <p:cNvPr id="11" name="Picture 10">
            <a:extLst>
              <a:ext uri="{FF2B5EF4-FFF2-40B4-BE49-F238E27FC236}">
                <a16:creationId xmlns:a16="http://schemas.microsoft.com/office/drawing/2014/main" id="{6C73481A-B4AB-4202-BB10-6175F11BC708}"/>
              </a:ext>
            </a:extLst>
          </p:cNvPr>
          <p:cNvPicPr>
            <a:picLocks noChangeAspect="1"/>
          </p:cNvPicPr>
          <p:nvPr/>
        </p:nvPicPr>
        <p:blipFill>
          <a:blip r:embed="rId3"/>
          <a:stretch>
            <a:fillRect/>
          </a:stretch>
        </p:blipFill>
        <p:spPr>
          <a:xfrm>
            <a:off x="4826412" y="1199340"/>
            <a:ext cx="4005888" cy="3416300"/>
          </a:xfrm>
          <a:prstGeom prst="rect">
            <a:avLst/>
          </a:prstGeom>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id="{32C3E224-F527-4E09-9EEC-7AA1AF0EC2E3}"/>
              </a:ext>
            </a:extLst>
          </p:cNvPr>
          <p:cNvPicPr>
            <a:picLocks noChangeAspect="1"/>
          </p:cNvPicPr>
          <p:nvPr/>
        </p:nvPicPr>
        <p:blipFill>
          <a:blip r:embed="rId4"/>
          <a:stretch>
            <a:fillRect/>
          </a:stretch>
        </p:blipFill>
        <p:spPr>
          <a:xfrm>
            <a:off x="444627" y="1368084"/>
            <a:ext cx="4005888" cy="307881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031681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E68E8-F786-4D94-BB26-B66563F6E789}"/>
              </a:ext>
            </a:extLst>
          </p:cNvPr>
          <p:cNvSpPr>
            <a:spLocks noGrp="1"/>
          </p:cNvSpPr>
          <p:nvPr>
            <p:ph type="title"/>
          </p:nvPr>
        </p:nvSpPr>
        <p:spPr/>
        <p:txBody>
          <a:bodyPr/>
          <a:lstStyle/>
          <a:p>
            <a:r>
              <a:rPr lang="en-GB" dirty="0"/>
              <a:t>Reading </a:t>
            </a:r>
          </a:p>
        </p:txBody>
      </p:sp>
      <p:sp>
        <p:nvSpPr>
          <p:cNvPr id="3" name="Text Placeholder 2">
            <a:extLst>
              <a:ext uri="{FF2B5EF4-FFF2-40B4-BE49-F238E27FC236}">
                <a16:creationId xmlns:a16="http://schemas.microsoft.com/office/drawing/2014/main" id="{8B7EEAD6-3768-4FDE-B4F0-D6A435F06A15}"/>
              </a:ext>
            </a:extLst>
          </p:cNvPr>
          <p:cNvSpPr>
            <a:spLocks noGrp="1"/>
          </p:cNvSpPr>
          <p:nvPr>
            <p:ph type="body" idx="1"/>
          </p:nvPr>
        </p:nvSpPr>
        <p:spPr/>
        <p:txBody>
          <a:bodyPr/>
          <a:lstStyle/>
          <a:p>
            <a:pPr marL="114300" indent="0">
              <a:buNone/>
            </a:pPr>
            <a:r>
              <a:rPr lang="en-GB" dirty="0"/>
              <a:t>Since the current testing formation for the SATs began in 2016, there has been a tendency for three types of questions to be the most popular. </a:t>
            </a:r>
          </a:p>
          <a:p>
            <a:pPr marL="114300" indent="0">
              <a:buNone/>
            </a:pPr>
            <a:endParaRPr lang="en-GB" dirty="0"/>
          </a:p>
          <a:p>
            <a:pPr marL="114300" indent="0">
              <a:buNone/>
            </a:pPr>
            <a:r>
              <a:rPr lang="en-GB" dirty="0"/>
              <a:t>In the 2019 Reading SATs paper,</a:t>
            </a:r>
          </a:p>
          <a:p>
            <a:r>
              <a:rPr lang="en-GB" dirty="0">
                <a:solidFill>
                  <a:srgbClr val="283593"/>
                </a:solidFill>
              </a:rPr>
              <a:t>12% of marks could </a:t>
            </a:r>
            <a:r>
              <a:rPr lang="en-GB">
                <a:solidFill>
                  <a:srgbClr val="283593"/>
                </a:solidFill>
              </a:rPr>
              <a:t>be gained </a:t>
            </a:r>
            <a:r>
              <a:rPr lang="en-GB" dirty="0">
                <a:solidFill>
                  <a:srgbClr val="283593"/>
                </a:solidFill>
              </a:rPr>
              <a:t>from answering questions involving giving and explaining the meaning of words in context;</a:t>
            </a:r>
          </a:p>
          <a:p>
            <a:r>
              <a:rPr lang="en-GB" dirty="0">
                <a:solidFill>
                  <a:srgbClr val="283593"/>
                </a:solidFill>
              </a:rPr>
              <a:t>42% of marks could be gained from answering questions involving </a:t>
            </a:r>
            <a:r>
              <a:rPr lang="en-US" dirty="0">
                <a:solidFill>
                  <a:srgbClr val="283593"/>
                </a:solidFill>
              </a:rPr>
              <a:t>retrieving and recording information or identifying key details from a text;</a:t>
            </a:r>
          </a:p>
          <a:p>
            <a:r>
              <a:rPr lang="en-GB" dirty="0">
                <a:solidFill>
                  <a:srgbClr val="283593"/>
                </a:solidFill>
              </a:rPr>
              <a:t>36% of marks could be gained from answering questions involving making inferences from a text and justifying inferences with text evidence. </a:t>
            </a:r>
          </a:p>
          <a:p>
            <a:pPr marL="114300" indent="0">
              <a:buNone/>
            </a:pPr>
            <a:endParaRPr lang="en-GB" dirty="0"/>
          </a:p>
          <a:p>
            <a:pPr marL="114300" indent="0">
              <a:buNone/>
            </a:pPr>
            <a:r>
              <a:rPr lang="en-GB" dirty="0"/>
              <a:t>When reading with your child at home try focusing on these types of questions. </a:t>
            </a:r>
          </a:p>
          <a:p>
            <a:endParaRPr lang="en-GB" dirty="0"/>
          </a:p>
        </p:txBody>
      </p:sp>
      <p:sp>
        <p:nvSpPr>
          <p:cNvPr id="4" name="Slide Number Placeholder 3">
            <a:extLst>
              <a:ext uri="{FF2B5EF4-FFF2-40B4-BE49-F238E27FC236}">
                <a16:creationId xmlns:a16="http://schemas.microsoft.com/office/drawing/2014/main" id="{474889D6-6DFE-402C-9D18-81D5ED767394}"/>
              </a:ext>
            </a:extLst>
          </p:cNvPr>
          <p:cNvSpPr>
            <a:spLocks noGrp="1"/>
          </p:cNvSpPr>
          <p:nvPr>
            <p:ph type="sldNum" idx="12"/>
          </p:nvPr>
        </p:nvSpPr>
        <p:spPr/>
        <p:txBody>
          <a:bodyPr/>
          <a:lstStyle/>
          <a:p>
            <a:fld id="{00000000-1234-1234-1234-123412341234}" type="slidenum">
              <a:rPr lang="en" smtClean="0"/>
              <a:pPr/>
              <a:t>13</a:t>
            </a:fld>
            <a:endParaRPr lang="en"/>
          </a:p>
        </p:txBody>
      </p:sp>
    </p:spTree>
    <p:extLst>
      <p:ext uri="{BB962C8B-B14F-4D97-AF65-F5344CB8AC3E}">
        <p14:creationId xmlns:p14="http://schemas.microsoft.com/office/powerpoint/2010/main" val="12436685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EB9A0-7B25-442B-9EA0-309CC7F2590A}"/>
              </a:ext>
            </a:extLst>
          </p:cNvPr>
          <p:cNvSpPr>
            <a:spLocks noGrp="1"/>
          </p:cNvSpPr>
          <p:nvPr>
            <p:ph type="title"/>
          </p:nvPr>
        </p:nvSpPr>
        <p:spPr/>
        <p:txBody>
          <a:bodyPr/>
          <a:lstStyle/>
          <a:p>
            <a:r>
              <a:rPr lang="en-GB" dirty="0"/>
              <a:t>Maths: Wednesday 13</a:t>
            </a:r>
            <a:r>
              <a:rPr lang="en-GB" baseline="30000" dirty="0"/>
              <a:t>th</a:t>
            </a:r>
            <a:r>
              <a:rPr lang="en-GB" dirty="0"/>
              <a:t> May and Thursday 14</a:t>
            </a:r>
            <a:r>
              <a:rPr lang="en-GB" baseline="30000" dirty="0"/>
              <a:t>th</a:t>
            </a:r>
            <a:r>
              <a:rPr lang="en-GB" dirty="0"/>
              <a:t> May</a:t>
            </a:r>
          </a:p>
        </p:txBody>
      </p:sp>
      <p:sp>
        <p:nvSpPr>
          <p:cNvPr id="3" name="Text Placeholder 2">
            <a:extLst>
              <a:ext uri="{FF2B5EF4-FFF2-40B4-BE49-F238E27FC236}">
                <a16:creationId xmlns:a16="http://schemas.microsoft.com/office/drawing/2014/main" id="{1E75F246-19B7-4FB4-8C49-078651BDCF17}"/>
              </a:ext>
            </a:extLst>
          </p:cNvPr>
          <p:cNvSpPr>
            <a:spLocks noGrp="1"/>
          </p:cNvSpPr>
          <p:nvPr>
            <p:ph type="body" idx="1"/>
          </p:nvPr>
        </p:nvSpPr>
        <p:spPr>
          <a:xfrm>
            <a:off x="311700" y="739302"/>
            <a:ext cx="8520600" cy="3324697"/>
          </a:xfrm>
        </p:spPr>
        <p:txBody>
          <a:bodyPr/>
          <a:lstStyle/>
          <a:p>
            <a:pPr marL="114300" indent="0">
              <a:buNone/>
            </a:pPr>
            <a:r>
              <a:rPr lang="en-GB" dirty="0"/>
              <a:t>The maths assessments consist of three tests.</a:t>
            </a:r>
          </a:p>
          <a:p>
            <a:pPr marL="114300" indent="0">
              <a:buNone/>
            </a:pPr>
            <a:endParaRPr lang="en-GB" dirty="0"/>
          </a:p>
          <a:p>
            <a:r>
              <a:rPr lang="en-GB" dirty="0"/>
              <a:t>Paper 1: Arithmetic (30 minutes) – Wednesday 13</a:t>
            </a:r>
            <a:r>
              <a:rPr lang="en-GB" baseline="30000" dirty="0"/>
              <a:t>th</a:t>
            </a:r>
            <a:r>
              <a:rPr lang="en-GB" dirty="0"/>
              <a:t> May</a:t>
            </a:r>
          </a:p>
          <a:p>
            <a:endParaRPr lang="en-GB" dirty="0"/>
          </a:p>
          <a:p>
            <a:r>
              <a:rPr lang="en-GB" dirty="0"/>
              <a:t>Paper 2: Reasoning (40 minutes) – Wednesday 13</a:t>
            </a:r>
            <a:r>
              <a:rPr lang="en-GB" baseline="30000" dirty="0"/>
              <a:t>th</a:t>
            </a:r>
            <a:r>
              <a:rPr lang="en-GB" dirty="0"/>
              <a:t> May</a:t>
            </a:r>
          </a:p>
          <a:p>
            <a:endParaRPr lang="en-GB" dirty="0"/>
          </a:p>
          <a:p>
            <a:r>
              <a:rPr lang="en-GB" dirty="0"/>
              <a:t>Paper 3: Reasoning (40 minutes) – Thursday 14</a:t>
            </a:r>
            <a:r>
              <a:rPr lang="en-GB" baseline="30000" dirty="0"/>
              <a:t>th</a:t>
            </a:r>
            <a:r>
              <a:rPr lang="en-GB" dirty="0"/>
              <a:t> May</a:t>
            </a:r>
          </a:p>
        </p:txBody>
      </p:sp>
      <p:sp>
        <p:nvSpPr>
          <p:cNvPr id="4" name="Slide Number Placeholder 3">
            <a:extLst>
              <a:ext uri="{FF2B5EF4-FFF2-40B4-BE49-F238E27FC236}">
                <a16:creationId xmlns:a16="http://schemas.microsoft.com/office/drawing/2014/main" id="{EF33231D-A024-48F1-923C-670851680BDB}"/>
              </a:ext>
            </a:extLst>
          </p:cNvPr>
          <p:cNvSpPr>
            <a:spLocks noGrp="1"/>
          </p:cNvSpPr>
          <p:nvPr>
            <p:ph type="sldNum" idx="12"/>
          </p:nvPr>
        </p:nvSpPr>
        <p:spPr/>
        <p:txBody>
          <a:bodyPr/>
          <a:lstStyle/>
          <a:p>
            <a:fld id="{00000000-1234-1234-1234-123412341234}" type="slidenum">
              <a:rPr lang="en" smtClean="0"/>
              <a:pPr/>
              <a:t>14</a:t>
            </a:fld>
            <a:endParaRPr lang="en"/>
          </a:p>
        </p:txBody>
      </p:sp>
    </p:spTree>
    <p:extLst>
      <p:ext uri="{BB962C8B-B14F-4D97-AF65-F5344CB8AC3E}">
        <p14:creationId xmlns:p14="http://schemas.microsoft.com/office/powerpoint/2010/main" val="29758524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EB9A0-7B25-442B-9EA0-309CC7F2590A}"/>
              </a:ext>
            </a:extLst>
          </p:cNvPr>
          <p:cNvSpPr>
            <a:spLocks noGrp="1"/>
          </p:cNvSpPr>
          <p:nvPr>
            <p:ph type="title"/>
          </p:nvPr>
        </p:nvSpPr>
        <p:spPr/>
        <p:txBody>
          <a:bodyPr/>
          <a:lstStyle/>
          <a:p>
            <a:r>
              <a:rPr lang="en-GB" dirty="0"/>
              <a:t>Maths Paper 1 (Arithmetic)</a:t>
            </a:r>
          </a:p>
        </p:txBody>
      </p:sp>
      <p:sp>
        <p:nvSpPr>
          <p:cNvPr id="3" name="Text Placeholder 2">
            <a:extLst>
              <a:ext uri="{FF2B5EF4-FFF2-40B4-BE49-F238E27FC236}">
                <a16:creationId xmlns:a16="http://schemas.microsoft.com/office/drawing/2014/main" id="{1E75F246-19B7-4FB4-8C49-078651BDCF17}"/>
              </a:ext>
            </a:extLst>
          </p:cNvPr>
          <p:cNvSpPr>
            <a:spLocks noGrp="1"/>
          </p:cNvSpPr>
          <p:nvPr>
            <p:ph type="body" idx="1"/>
          </p:nvPr>
        </p:nvSpPr>
        <p:spPr>
          <a:xfrm>
            <a:off x="311700" y="739303"/>
            <a:ext cx="8520600" cy="2105498"/>
          </a:xfrm>
        </p:spPr>
        <p:txBody>
          <a:bodyPr/>
          <a:lstStyle/>
          <a:p>
            <a:pPr marL="114300" indent="0">
              <a:buNone/>
            </a:pPr>
            <a:r>
              <a:rPr lang="en-GB" dirty="0"/>
              <a:t>The maths arithmetic paper has a total of </a:t>
            </a:r>
            <a:r>
              <a:rPr lang="en-GB" dirty="0">
                <a:solidFill>
                  <a:srgbClr val="283593"/>
                </a:solidFill>
              </a:rPr>
              <a:t>40 marks</a:t>
            </a:r>
            <a:r>
              <a:rPr lang="en-GB" dirty="0"/>
              <a:t>. </a:t>
            </a:r>
          </a:p>
          <a:p>
            <a:pPr marL="114300" indent="0">
              <a:buNone/>
            </a:pPr>
            <a:endParaRPr lang="en-GB" dirty="0"/>
          </a:p>
          <a:p>
            <a:pPr marL="114300" indent="0">
              <a:buNone/>
            </a:pPr>
            <a:r>
              <a:rPr lang="en-GB" dirty="0"/>
              <a:t>The test covers the four operations (addition, subtraction, multiplication, division, including order of operations requiring BODMAS), percentages of amounts and calculating with decimals and fractions. </a:t>
            </a:r>
          </a:p>
          <a:p>
            <a:pPr marL="114300" indent="0">
              <a:buNone/>
            </a:pPr>
            <a:endParaRPr lang="en-GB" dirty="0"/>
          </a:p>
          <a:p>
            <a:pPr marL="114300" indent="0">
              <a:buNone/>
            </a:pPr>
            <a:r>
              <a:rPr lang="en-GB" dirty="0"/>
              <a:t>Example question: </a:t>
            </a:r>
          </a:p>
        </p:txBody>
      </p:sp>
      <p:sp>
        <p:nvSpPr>
          <p:cNvPr id="4" name="Slide Number Placeholder 3">
            <a:extLst>
              <a:ext uri="{FF2B5EF4-FFF2-40B4-BE49-F238E27FC236}">
                <a16:creationId xmlns:a16="http://schemas.microsoft.com/office/drawing/2014/main" id="{EF33231D-A024-48F1-923C-670851680BDB}"/>
              </a:ext>
            </a:extLst>
          </p:cNvPr>
          <p:cNvSpPr>
            <a:spLocks noGrp="1"/>
          </p:cNvSpPr>
          <p:nvPr>
            <p:ph type="sldNum" idx="12"/>
          </p:nvPr>
        </p:nvSpPr>
        <p:spPr/>
        <p:txBody>
          <a:bodyPr/>
          <a:lstStyle/>
          <a:p>
            <a:fld id="{00000000-1234-1234-1234-123412341234}" type="slidenum">
              <a:rPr lang="en" smtClean="0"/>
              <a:pPr/>
              <a:t>15</a:t>
            </a:fld>
            <a:endParaRPr lang="en"/>
          </a:p>
        </p:txBody>
      </p:sp>
      <p:pic>
        <p:nvPicPr>
          <p:cNvPr id="6" name="Picture 5">
            <a:extLst>
              <a:ext uri="{FF2B5EF4-FFF2-40B4-BE49-F238E27FC236}">
                <a16:creationId xmlns:a16="http://schemas.microsoft.com/office/drawing/2014/main" id="{BC94F2D9-973C-494A-90AA-48A51B6A6BD4}"/>
              </a:ext>
            </a:extLst>
          </p:cNvPr>
          <p:cNvPicPr>
            <a:picLocks noChangeAspect="1"/>
          </p:cNvPicPr>
          <p:nvPr/>
        </p:nvPicPr>
        <p:blipFill>
          <a:blip r:embed="rId3"/>
          <a:stretch>
            <a:fillRect/>
          </a:stretch>
        </p:blipFill>
        <p:spPr>
          <a:xfrm>
            <a:off x="496460" y="2844800"/>
            <a:ext cx="3942678" cy="1833149"/>
          </a:xfrm>
          <a:prstGeom prst="rect">
            <a:avLst/>
          </a:prstGeom>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48913D6F-D566-48E5-8451-0D1877B89276}"/>
              </a:ext>
            </a:extLst>
          </p:cNvPr>
          <p:cNvPicPr>
            <a:picLocks noChangeAspect="1"/>
          </p:cNvPicPr>
          <p:nvPr/>
        </p:nvPicPr>
        <p:blipFill>
          <a:blip r:embed="rId4"/>
          <a:stretch>
            <a:fillRect/>
          </a:stretch>
        </p:blipFill>
        <p:spPr>
          <a:xfrm>
            <a:off x="4572000" y="2291264"/>
            <a:ext cx="4337802" cy="238668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763988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921C5942-8DCB-463D-8BB0-FB44BFEC63A0}"/>
              </a:ext>
            </a:extLst>
          </p:cNvPr>
          <p:cNvPicPr>
            <a:picLocks noChangeAspect="1"/>
          </p:cNvPicPr>
          <p:nvPr/>
        </p:nvPicPr>
        <p:blipFill>
          <a:blip r:embed="rId3"/>
          <a:stretch>
            <a:fillRect/>
          </a:stretch>
        </p:blipFill>
        <p:spPr>
          <a:xfrm>
            <a:off x="4726202" y="1174079"/>
            <a:ext cx="3746258" cy="1599405"/>
          </a:xfrm>
          <a:prstGeom prst="rect">
            <a:avLst/>
          </a:prstGeom>
          <a:effectLst>
            <a:outerShdw blurRad="50800" dist="38100" dir="2700000" algn="tl" rotWithShape="0">
              <a:prstClr val="black">
                <a:alpha val="40000"/>
              </a:prstClr>
            </a:outerShdw>
          </a:effectLst>
        </p:spPr>
      </p:pic>
      <p:sp>
        <p:nvSpPr>
          <p:cNvPr id="2" name="Title 1">
            <a:extLst>
              <a:ext uri="{FF2B5EF4-FFF2-40B4-BE49-F238E27FC236}">
                <a16:creationId xmlns:a16="http://schemas.microsoft.com/office/drawing/2014/main" id="{07426673-6604-48CB-BADD-A66D347A8311}"/>
              </a:ext>
            </a:extLst>
          </p:cNvPr>
          <p:cNvSpPr>
            <a:spLocks noGrp="1"/>
          </p:cNvSpPr>
          <p:nvPr>
            <p:ph type="title"/>
          </p:nvPr>
        </p:nvSpPr>
        <p:spPr/>
        <p:txBody>
          <a:bodyPr/>
          <a:lstStyle/>
          <a:p>
            <a:r>
              <a:rPr lang="en-GB" dirty="0"/>
              <a:t>Maths Paper 1 (Arithmetic)</a:t>
            </a:r>
          </a:p>
        </p:txBody>
      </p:sp>
      <p:sp>
        <p:nvSpPr>
          <p:cNvPr id="3" name="Text Placeholder 2">
            <a:extLst>
              <a:ext uri="{FF2B5EF4-FFF2-40B4-BE49-F238E27FC236}">
                <a16:creationId xmlns:a16="http://schemas.microsoft.com/office/drawing/2014/main" id="{2CC7ADAC-359D-4B91-80CE-6EC0C3B21C91}"/>
              </a:ext>
            </a:extLst>
          </p:cNvPr>
          <p:cNvSpPr>
            <a:spLocks noGrp="1"/>
          </p:cNvSpPr>
          <p:nvPr>
            <p:ph type="body" idx="1"/>
          </p:nvPr>
        </p:nvSpPr>
        <p:spPr>
          <a:xfrm>
            <a:off x="311700" y="739302"/>
            <a:ext cx="8520600" cy="434777"/>
          </a:xfrm>
        </p:spPr>
        <p:txBody>
          <a:bodyPr/>
          <a:lstStyle/>
          <a:p>
            <a:pPr marL="114300" indent="0">
              <a:buNone/>
            </a:pPr>
            <a:r>
              <a:rPr lang="en-GB" dirty="0"/>
              <a:t>Example questions: </a:t>
            </a:r>
          </a:p>
        </p:txBody>
      </p:sp>
      <p:sp>
        <p:nvSpPr>
          <p:cNvPr id="4" name="Slide Number Placeholder 3">
            <a:extLst>
              <a:ext uri="{FF2B5EF4-FFF2-40B4-BE49-F238E27FC236}">
                <a16:creationId xmlns:a16="http://schemas.microsoft.com/office/drawing/2014/main" id="{892BFA25-509C-4B10-AE06-BB9C9B06208A}"/>
              </a:ext>
            </a:extLst>
          </p:cNvPr>
          <p:cNvSpPr>
            <a:spLocks noGrp="1"/>
          </p:cNvSpPr>
          <p:nvPr>
            <p:ph type="sldNum" idx="12"/>
          </p:nvPr>
        </p:nvSpPr>
        <p:spPr/>
        <p:txBody>
          <a:bodyPr/>
          <a:lstStyle/>
          <a:p>
            <a:fld id="{00000000-1234-1234-1234-123412341234}" type="slidenum">
              <a:rPr lang="en" smtClean="0"/>
              <a:pPr/>
              <a:t>16</a:t>
            </a:fld>
            <a:endParaRPr lang="en"/>
          </a:p>
        </p:txBody>
      </p:sp>
      <p:pic>
        <p:nvPicPr>
          <p:cNvPr id="6" name="Picture 5">
            <a:extLst>
              <a:ext uri="{FF2B5EF4-FFF2-40B4-BE49-F238E27FC236}">
                <a16:creationId xmlns:a16="http://schemas.microsoft.com/office/drawing/2014/main" id="{414DBA76-3870-44C0-BD44-069C7D1E58E4}"/>
              </a:ext>
            </a:extLst>
          </p:cNvPr>
          <p:cNvPicPr>
            <a:picLocks noChangeAspect="1"/>
          </p:cNvPicPr>
          <p:nvPr/>
        </p:nvPicPr>
        <p:blipFill>
          <a:blip r:embed="rId4"/>
          <a:stretch>
            <a:fillRect/>
          </a:stretch>
        </p:blipFill>
        <p:spPr>
          <a:xfrm>
            <a:off x="523993" y="1174079"/>
            <a:ext cx="3746256" cy="1602475"/>
          </a:xfrm>
          <a:prstGeom prst="rect">
            <a:avLst/>
          </a:prstGeom>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id="{67D3232B-0ACE-4C56-9E33-0263E37ABAF8}"/>
              </a:ext>
            </a:extLst>
          </p:cNvPr>
          <p:cNvPicPr>
            <a:picLocks noChangeAspect="1"/>
          </p:cNvPicPr>
          <p:nvPr/>
        </p:nvPicPr>
        <p:blipFill>
          <a:blip r:embed="rId5"/>
          <a:stretch>
            <a:fillRect/>
          </a:stretch>
        </p:blipFill>
        <p:spPr>
          <a:xfrm>
            <a:off x="523993" y="3029584"/>
            <a:ext cx="3746256" cy="1599404"/>
          </a:xfrm>
          <a:prstGeom prst="rect">
            <a:avLst/>
          </a:prstGeom>
          <a:effectLst>
            <a:outerShdw blurRad="50800" dist="38100" dir="2700000" algn="tl" rotWithShape="0">
              <a:prstClr val="black">
                <a:alpha val="40000"/>
              </a:prstClr>
            </a:outerShdw>
          </a:effectLst>
        </p:spPr>
      </p:pic>
      <p:pic>
        <p:nvPicPr>
          <p:cNvPr id="16" name="Picture 15">
            <a:extLst>
              <a:ext uri="{FF2B5EF4-FFF2-40B4-BE49-F238E27FC236}">
                <a16:creationId xmlns:a16="http://schemas.microsoft.com/office/drawing/2014/main" id="{8D638EAE-3BC6-46F0-8597-B631DD4D9848}"/>
              </a:ext>
            </a:extLst>
          </p:cNvPr>
          <p:cNvPicPr>
            <a:picLocks noChangeAspect="1"/>
          </p:cNvPicPr>
          <p:nvPr/>
        </p:nvPicPr>
        <p:blipFill>
          <a:blip r:embed="rId6"/>
          <a:stretch>
            <a:fillRect/>
          </a:stretch>
        </p:blipFill>
        <p:spPr>
          <a:xfrm>
            <a:off x="4726202" y="3029584"/>
            <a:ext cx="3746256" cy="1599404"/>
          </a:xfrm>
          <a:prstGeom prst="rect">
            <a:avLst/>
          </a:prstGeom>
          <a:effectLst>
            <a:outerShdw blurRad="50800" dist="38100" dir="2700000" algn="tl" rotWithShape="0">
              <a:prstClr val="black">
                <a:alpha val="40000"/>
              </a:prstClr>
            </a:outerShdw>
          </a:effectLst>
        </p:spPr>
      </p:pic>
      <p:grpSp>
        <p:nvGrpSpPr>
          <p:cNvPr id="29" name="Group 28">
            <a:extLst>
              <a:ext uri="{FF2B5EF4-FFF2-40B4-BE49-F238E27FC236}">
                <a16:creationId xmlns:a16="http://schemas.microsoft.com/office/drawing/2014/main" id="{CA17912D-93B3-45AF-B046-E67593CEFED4}"/>
              </a:ext>
            </a:extLst>
          </p:cNvPr>
          <p:cNvGrpSpPr/>
          <p:nvPr/>
        </p:nvGrpSpPr>
        <p:grpSpPr>
          <a:xfrm>
            <a:off x="1034624" y="1730945"/>
            <a:ext cx="2654238" cy="880272"/>
            <a:chOff x="1034624" y="1730945"/>
            <a:chExt cx="2654238" cy="880272"/>
          </a:xfrm>
        </p:grpSpPr>
        <p:sp>
          <p:nvSpPr>
            <p:cNvPr id="13" name="Text Placeholder 2">
              <a:extLst>
                <a:ext uri="{FF2B5EF4-FFF2-40B4-BE49-F238E27FC236}">
                  <a16:creationId xmlns:a16="http://schemas.microsoft.com/office/drawing/2014/main" id="{1682EA5A-F01E-48DC-BC6E-C26E41DD909A}"/>
                </a:ext>
              </a:extLst>
            </p:cNvPr>
            <p:cNvSpPr txBox="1">
              <a:spLocks/>
            </p:cNvSpPr>
            <p:nvPr/>
          </p:nvSpPr>
          <p:spPr>
            <a:xfrm>
              <a:off x="1034624" y="1730945"/>
              <a:ext cx="723838" cy="741773"/>
            </a:xfrm>
            <a:prstGeom prst="rect">
              <a:avLst/>
            </a:prstGeom>
            <a:solidFill>
              <a:schemeClr val="bg1"/>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Nunito"/>
                <a:buChar char="●"/>
                <a:defRPr sz="1600" b="0" i="0" u="none" strike="noStrike" cap="none">
                  <a:solidFill>
                    <a:schemeClr val="tx1"/>
                  </a:solidFill>
                  <a:latin typeface="+mn-lt"/>
                  <a:ea typeface="Nunito"/>
                  <a:cs typeface="Nunito"/>
                  <a:sym typeface="Nunito"/>
                </a:defRPr>
              </a:lvl1pPr>
              <a:lvl2pPr marL="914400" marR="0" lvl="1"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2pPr>
              <a:lvl3pPr marL="1371600" marR="0" lvl="2" indent="-317500" algn="l" rtl="0">
                <a:lnSpc>
                  <a:spcPct val="115000"/>
                </a:lnSpc>
                <a:spcBef>
                  <a:spcPts val="1600"/>
                </a:spcBef>
                <a:spcAft>
                  <a:spcPts val="0"/>
                </a:spcAft>
                <a:buClr>
                  <a:schemeClr val="dk2"/>
                </a:buClr>
                <a:buSzPts val="1400"/>
                <a:buFont typeface="Nunito Sans SemiBold"/>
                <a:buChar char="■"/>
                <a:defRPr sz="1400" b="0" i="0" u="none" strike="noStrike" cap="none">
                  <a:solidFill>
                    <a:schemeClr val="dk2"/>
                  </a:solidFill>
                  <a:latin typeface="Nunito Sans SemiBold"/>
                  <a:ea typeface="Nunito Sans SemiBold"/>
                  <a:cs typeface="Nunito Sans SemiBold"/>
                  <a:sym typeface="Nunito Sans SemiBold"/>
                </a:defRPr>
              </a:lvl3pPr>
              <a:lvl4pPr marL="1828800" marR="0" lvl="3"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4pPr>
              <a:lvl5pPr marL="2286000" marR="0" lvl="4"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5pPr>
              <a:lvl6pPr marL="2743200" marR="0" lvl="5"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6pPr>
              <a:lvl7pPr marL="3200400" marR="0" lvl="6"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7pPr>
              <a:lvl8pPr marL="3657600" marR="0" lvl="7"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8pPr>
              <a:lvl9pPr marL="4114800" marR="0" lvl="8" indent="-317500" algn="l" rtl="0">
                <a:lnSpc>
                  <a:spcPct val="115000"/>
                </a:lnSpc>
                <a:spcBef>
                  <a:spcPts val="1600"/>
                </a:spcBef>
                <a:spcAft>
                  <a:spcPts val="1600"/>
                </a:spcAft>
                <a:buClr>
                  <a:schemeClr val="dk2"/>
                </a:buClr>
                <a:buSzPts val="1400"/>
                <a:buFont typeface="Nunito"/>
                <a:buChar char="■"/>
                <a:defRPr sz="1400" b="0" i="0" u="none" strike="noStrike" cap="none">
                  <a:solidFill>
                    <a:schemeClr val="dk2"/>
                  </a:solidFill>
                  <a:latin typeface="Nunito"/>
                  <a:ea typeface="Nunito"/>
                  <a:cs typeface="Nunito"/>
                  <a:sym typeface="Nunito"/>
                </a:defRPr>
              </a:lvl9pPr>
            </a:lstStyle>
            <a:p>
              <a:pPr marL="0" indent="0">
                <a:lnSpc>
                  <a:spcPct val="100000"/>
                </a:lnSpc>
                <a:buFont typeface="Nunito"/>
                <a:buNone/>
              </a:pPr>
              <a:r>
                <a:rPr lang="en-GB" sz="1200" dirty="0"/>
                <a:t>   5.87</a:t>
              </a:r>
            </a:p>
            <a:p>
              <a:pPr marL="0" indent="0">
                <a:lnSpc>
                  <a:spcPct val="100000"/>
                </a:lnSpc>
                <a:buFont typeface="Nunito"/>
                <a:buNone/>
              </a:pPr>
              <a:r>
                <a:rPr lang="en-GB" sz="1200" u="sng" dirty="0"/>
                <a:t>+ 3.123</a:t>
              </a:r>
            </a:p>
            <a:p>
              <a:pPr marL="0" indent="0">
                <a:lnSpc>
                  <a:spcPct val="100000"/>
                </a:lnSpc>
                <a:buFont typeface="Nunito"/>
                <a:buNone/>
              </a:pPr>
              <a:r>
                <a:rPr lang="en-GB" sz="1200" u="sng" dirty="0"/>
                <a:t>   8.993</a:t>
              </a:r>
            </a:p>
          </p:txBody>
        </p:sp>
        <p:sp>
          <p:nvSpPr>
            <p:cNvPr id="28" name="TextBox 27">
              <a:extLst>
                <a:ext uri="{FF2B5EF4-FFF2-40B4-BE49-F238E27FC236}">
                  <a16:creationId xmlns:a16="http://schemas.microsoft.com/office/drawing/2014/main" id="{A94B5319-A9F1-42D8-A840-FCF394EA1ACA}"/>
                </a:ext>
              </a:extLst>
            </p:cNvPr>
            <p:cNvSpPr txBox="1"/>
            <p:nvPr/>
          </p:nvSpPr>
          <p:spPr>
            <a:xfrm>
              <a:off x="3067538" y="2334218"/>
              <a:ext cx="621324" cy="276999"/>
            </a:xfrm>
            <a:prstGeom prst="rect">
              <a:avLst/>
            </a:prstGeom>
            <a:noFill/>
          </p:spPr>
          <p:txBody>
            <a:bodyPr wrap="square">
              <a:spAutoFit/>
            </a:bodyPr>
            <a:lstStyle/>
            <a:p>
              <a:r>
                <a:rPr lang="en-GB" sz="1200" dirty="0"/>
                <a:t>8.993</a:t>
              </a:r>
            </a:p>
          </p:txBody>
        </p:sp>
      </p:grpSp>
      <p:grpSp>
        <p:nvGrpSpPr>
          <p:cNvPr id="31" name="Group 30">
            <a:extLst>
              <a:ext uri="{FF2B5EF4-FFF2-40B4-BE49-F238E27FC236}">
                <a16:creationId xmlns:a16="http://schemas.microsoft.com/office/drawing/2014/main" id="{EF34D132-4F52-4B87-902B-9FA395C10DC7}"/>
              </a:ext>
            </a:extLst>
          </p:cNvPr>
          <p:cNvGrpSpPr/>
          <p:nvPr/>
        </p:nvGrpSpPr>
        <p:grpSpPr>
          <a:xfrm>
            <a:off x="5219763" y="1283629"/>
            <a:ext cx="739010" cy="1102965"/>
            <a:chOff x="5219763" y="1283629"/>
            <a:chExt cx="739010" cy="1102965"/>
          </a:xfrm>
        </p:grpSpPr>
        <p:sp>
          <p:nvSpPr>
            <p:cNvPr id="14" name="Text Placeholder 2">
              <a:extLst>
                <a:ext uri="{FF2B5EF4-FFF2-40B4-BE49-F238E27FC236}">
                  <a16:creationId xmlns:a16="http://schemas.microsoft.com/office/drawing/2014/main" id="{BAC7E6FA-E3FD-47CE-815E-85C43E52A580}"/>
                </a:ext>
              </a:extLst>
            </p:cNvPr>
            <p:cNvSpPr txBox="1">
              <a:spLocks/>
            </p:cNvSpPr>
            <p:nvPr/>
          </p:nvSpPr>
          <p:spPr>
            <a:xfrm>
              <a:off x="5219763" y="1644821"/>
              <a:ext cx="485468" cy="741773"/>
            </a:xfrm>
            <a:prstGeom prst="rect">
              <a:avLst/>
            </a:prstGeom>
            <a:solidFill>
              <a:schemeClr val="bg1"/>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Nunito"/>
                <a:buChar char="●"/>
                <a:defRPr sz="1600" b="0" i="0" u="none" strike="noStrike" cap="none">
                  <a:solidFill>
                    <a:schemeClr val="tx1"/>
                  </a:solidFill>
                  <a:latin typeface="+mn-lt"/>
                  <a:ea typeface="Nunito"/>
                  <a:cs typeface="Nunito"/>
                  <a:sym typeface="Nunito"/>
                </a:defRPr>
              </a:lvl1pPr>
              <a:lvl2pPr marL="914400" marR="0" lvl="1"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2pPr>
              <a:lvl3pPr marL="1371600" marR="0" lvl="2" indent="-317500" algn="l" rtl="0">
                <a:lnSpc>
                  <a:spcPct val="115000"/>
                </a:lnSpc>
                <a:spcBef>
                  <a:spcPts val="1600"/>
                </a:spcBef>
                <a:spcAft>
                  <a:spcPts val="0"/>
                </a:spcAft>
                <a:buClr>
                  <a:schemeClr val="dk2"/>
                </a:buClr>
                <a:buSzPts val="1400"/>
                <a:buFont typeface="Nunito Sans SemiBold"/>
                <a:buChar char="■"/>
                <a:defRPr sz="1400" b="0" i="0" u="none" strike="noStrike" cap="none">
                  <a:solidFill>
                    <a:schemeClr val="dk2"/>
                  </a:solidFill>
                  <a:latin typeface="Nunito Sans SemiBold"/>
                  <a:ea typeface="Nunito Sans SemiBold"/>
                  <a:cs typeface="Nunito Sans SemiBold"/>
                  <a:sym typeface="Nunito Sans SemiBold"/>
                </a:defRPr>
              </a:lvl3pPr>
              <a:lvl4pPr marL="1828800" marR="0" lvl="3"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4pPr>
              <a:lvl5pPr marL="2286000" marR="0" lvl="4"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5pPr>
              <a:lvl6pPr marL="2743200" marR="0" lvl="5"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6pPr>
              <a:lvl7pPr marL="3200400" marR="0" lvl="6"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7pPr>
              <a:lvl8pPr marL="3657600" marR="0" lvl="7"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8pPr>
              <a:lvl9pPr marL="4114800" marR="0" lvl="8" indent="-317500" algn="l" rtl="0">
                <a:lnSpc>
                  <a:spcPct val="115000"/>
                </a:lnSpc>
                <a:spcBef>
                  <a:spcPts val="1600"/>
                </a:spcBef>
                <a:spcAft>
                  <a:spcPts val="1600"/>
                </a:spcAft>
                <a:buClr>
                  <a:schemeClr val="dk2"/>
                </a:buClr>
                <a:buSzPts val="1400"/>
                <a:buFont typeface="Nunito"/>
                <a:buChar char="■"/>
                <a:defRPr sz="1400" b="0" i="0" u="none" strike="noStrike" cap="none">
                  <a:solidFill>
                    <a:schemeClr val="dk2"/>
                  </a:solidFill>
                  <a:latin typeface="Nunito"/>
                  <a:ea typeface="Nunito"/>
                  <a:cs typeface="Nunito"/>
                  <a:sym typeface="Nunito"/>
                </a:defRPr>
              </a:lvl9pPr>
            </a:lstStyle>
            <a:p>
              <a:pPr marL="0" indent="0">
                <a:lnSpc>
                  <a:spcPct val="100000"/>
                </a:lnSpc>
                <a:buFont typeface="Nunito"/>
                <a:buNone/>
              </a:pPr>
              <a:r>
                <a:rPr lang="en-GB" sz="1200" dirty="0"/>
                <a:t>  87</a:t>
              </a:r>
            </a:p>
            <a:p>
              <a:pPr marL="0" indent="0">
                <a:lnSpc>
                  <a:spcPct val="100000"/>
                </a:lnSpc>
                <a:buFont typeface="Nunito"/>
                <a:buNone/>
              </a:pPr>
              <a:r>
                <a:rPr lang="en-GB" sz="1200" u="sng" dirty="0"/>
                <a:t>- 65</a:t>
              </a:r>
            </a:p>
            <a:p>
              <a:pPr marL="0" indent="0">
                <a:lnSpc>
                  <a:spcPct val="100000"/>
                </a:lnSpc>
                <a:buFont typeface="Nunito"/>
                <a:buNone/>
              </a:pPr>
              <a:r>
                <a:rPr lang="en-GB" sz="1200" u="sng" dirty="0"/>
                <a:t>  22</a:t>
              </a:r>
            </a:p>
          </p:txBody>
        </p:sp>
        <p:sp>
          <p:nvSpPr>
            <p:cNvPr id="30" name="TextBox 29">
              <a:extLst>
                <a:ext uri="{FF2B5EF4-FFF2-40B4-BE49-F238E27FC236}">
                  <a16:creationId xmlns:a16="http://schemas.microsoft.com/office/drawing/2014/main" id="{7B1FB633-1282-45F6-A240-985296EBD057}"/>
                </a:ext>
              </a:extLst>
            </p:cNvPr>
            <p:cNvSpPr txBox="1"/>
            <p:nvPr/>
          </p:nvSpPr>
          <p:spPr>
            <a:xfrm>
              <a:off x="5337449" y="1283629"/>
              <a:ext cx="621324" cy="276999"/>
            </a:xfrm>
            <a:prstGeom prst="rect">
              <a:avLst/>
            </a:prstGeom>
            <a:noFill/>
          </p:spPr>
          <p:txBody>
            <a:bodyPr wrap="square">
              <a:spAutoFit/>
            </a:bodyPr>
            <a:lstStyle/>
            <a:p>
              <a:r>
                <a:rPr lang="en-GB" sz="1200" dirty="0"/>
                <a:t>22</a:t>
              </a:r>
            </a:p>
          </p:txBody>
        </p:sp>
      </p:grpSp>
      <p:grpSp>
        <p:nvGrpSpPr>
          <p:cNvPr id="34" name="Group 33">
            <a:extLst>
              <a:ext uri="{FF2B5EF4-FFF2-40B4-BE49-F238E27FC236}">
                <a16:creationId xmlns:a16="http://schemas.microsoft.com/office/drawing/2014/main" id="{9E3589F5-E1F4-4DA7-A885-C56F8A7E1314}"/>
              </a:ext>
            </a:extLst>
          </p:cNvPr>
          <p:cNvGrpSpPr/>
          <p:nvPr/>
        </p:nvGrpSpPr>
        <p:grpSpPr>
          <a:xfrm>
            <a:off x="1034623" y="3532236"/>
            <a:ext cx="2646424" cy="935135"/>
            <a:chOff x="1034623" y="3532236"/>
            <a:chExt cx="2646424" cy="935135"/>
          </a:xfrm>
        </p:grpSpPr>
        <p:sp>
          <p:nvSpPr>
            <p:cNvPr id="19" name="Text Placeholder 2">
              <a:extLst>
                <a:ext uri="{FF2B5EF4-FFF2-40B4-BE49-F238E27FC236}">
                  <a16:creationId xmlns:a16="http://schemas.microsoft.com/office/drawing/2014/main" id="{FC81C51A-3D42-4BC9-814C-0FBA118FEA6F}"/>
                </a:ext>
              </a:extLst>
            </p:cNvPr>
            <p:cNvSpPr txBox="1">
              <a:spLocks/>
            </p:cNvSpPr>
            <p:nvPr/>
          </p:nvSpPr>
          <p:spPr>
            <a:xfrm>
              <a:off x="1034623" y="3532236"/>
              <a:ext cx="1544454" cy="492687"/>
            </a:xfrm>
            <a:prstGeom prst="rect">
              <a:avLst/>
            </a:prstGeom>
            <a:solidFill>
              <a:schemeClr val="bg1"/>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Nunito"/>
                <a:buChar char="●"/>
                <a:defRPr sz="1600" b="0" i="0" u="none" strike="noStrike" cap="none">
                  <a:solidFill>
                    <a:schemeClr val="tx1"/>
                  </a:solidFill>
                  <a:latin typeface="+mn-lt"/>
                  <a:ea typeface="Nunito"/>
                  <a:cs typeface="Nunito"/>
                  <a:sym typeface="Nunito"/>
                </a:defRPr>
              </a:lvl1pPr>
              <a:lvl2pPr marL="914400" marR="0" lvl="1"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2pPr>
              <a:lvl3pPr marL="1371600" marR="0" lvl="2" indent="-317500" algn="l" rtl="0">
                <a:lnSpc>
                  <a:spcPct val="115000"/>
                </a:lnSpc>
                <a:spcBef>
                  <a:spcPts val="1600"/>
                </a:spcBef>
                <a:spcAft>
                  <a:spcPts val="0"/>
                </a:spcAft>
                <a:buClr>
                  <a:schemeClr val="dk2"/>
                </a:buClr>
                <a:buSzPts val="1400"/>
                <a:buFont typeface="Nunito Sans SemiBold"/>
                <a:buChar char="■"/>
                <a:defRPr sz="1400" b="0" i="0" u="none" strike="noStrike" cap="none">
                  <a:solidFill>
                    <a:schemeClr val="dk2"/>
                  </a:solidFill>
                  <a:latin typeface="Nunito Sans SemiBold"/>
                  <a:ea typeface="Nunito Sans SemiBold"/>
                  <a:cs typeface="Nunito Sans SemiBold"/>
                  <a:sym typeface="Nunito Sans SemiBold"/>
                </a:defRPr>
              </a:lvl3pPr>
              <a:lvl4pPr marL="1828800" marR="0" lvl="3"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4pPr>
              <a:lvl5pPr marL="2286000" marR="0" lvl="4"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5pPr>
              <a:lvl6pPr marL="2743200" marR="0" lvl="5"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6pPr>
              <a:lvl7pPr marL="3200400" marR="0" lvl="6"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7pPr>
              <a:lvl8pPr marL="3657600" marR="0" lvl="7"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8pPr>
              <a:lvl9pPr marL="4114800" marR="0" lvl="8" indent="-317500" algn="l" rtl="0">
                <a:lnSpc>
                  <a:spcPct val="115000"/>
                </a:lnSpc>
                <a:spcBef>
                  <a:spcPts val="1600"/>
                </a:spcBef>
                <a:spcAft>
                  <a:spcPts val="1600"/>
                </a:spcAft>
                <a:buClr>
                  <a:schemeClr val="dk2"/>
                </a:buClr>
                <a:buSzPts val="1400"/>
                <a:buFont typeface="Nunito"/>
                <a:buChar char="■"/>
                <a:defRPr sz="1400" b="0" i="0" u="none" strike="noStrike" cap="none">
                  <a:solidFill>
                    <a:schemeClr val="dk2"/>
                  </a:solidFill>
                  <a:latin typeface="Nunito"/>
                  <a:ea typeface="Nunito"/>
                  <a:cs typeface="Nunito"/>
                  <a:sym typeface="Nunito"/>
                </a:defRPr>
              </a:lvl9pPr>
            </a:lstStyle>
            <a:p>
              <a:pPr marL="0" indent="0">
                <a:lnSpc>
                  <a:spcPct val="100000"/>
                </a:lnSpc>
                <a:buFont typeface="Nunito"/>
                <a:buNone/>
              </a:pPr>
              <a:r>
                <a:rPr lang="en-GB" sz="1200" dirty="0"/>
                <a:t>60 ÷ (30 - 24)</a:t>
              </a:r>
            </a:p>
            <a:p>
              <a:pPr marL="0" indent="0">
                <a:lnSpc>
                  <a:spcPct val="100000"/>
                </a:lnSpc>
                <a:buFont typeface="Nunito"/>
                <a:buNone/>
              </a:pPr>
              <a:r>
                <a:rPr lang="en-GB" sz="1200" dirty="0"/>
                <a:t>60 ÷      6       = 10</a:t>
              </a:r>
            </a:p>
            <a:p>
              <a:pPr marL="0" indent="0">
                <a:lnSpc>
                  <a:spcPct val="100000"/>
                </a:lnSpc>
                <a:buFont typeface="Nunito"/>
                <a:buNone/>
              </a:pPr>
              <a:endParaRPr lang="en-GB" sz="1200" u="sng" dirty="0"/>
            </a:p>
          </p:txBody>
        </p:sp>
        <p:sp>
          <p:nvSpPr>
            <p:cNvPr id="32" name="TextBox 31">
              <a:extLst>
                <a:ext uri="{FF2B5EF4-FFF2-40B4-BE49-F238E27FC236}">
                  <a16:creationId xmlns:a16="http://schemas.microsoft.com/office/drawing/2014/main" id="{9D88F928-3FF6-41CC-AE09-10D666CCB001}"/>
                </a:ext>
              </a:extLst>
            </p:cNvPr>
            <p:cNvSpPr txBox="1"/>
            <p:nvPr/>
          </p:nvSpPr>
          <p:spPr>
            <a:xfrm>
              <a:off x="3059723" y="4190372"/>
              <a:ext cx="621324" cy="276999"/>
            </a:xfrm>
            <a:prstGeom prst="rect">
              <a:avLst/>
            </a:prstGeom>
            <a:noFill/>
          </p:spPr>
          <p:txBody>
            <a:bodyPr wrap="square">
              <a:spAutoFit/>
            </a:bodyPr>
            <a:lstStyle/>
            <a:p>
              <a:r>
                <a:rPr lang="en-GB" sz="1200" dirty="0"/>
                <a:t>10</a:t>
              </a:r>
            </a:p>
          </p:txBody>
        </p:sp>
      </p:grpSp>
      <p:grpSp>
        <p:nvGrpSpPr>
          <p:cNvPr id="35" name="Group 34">
            <a:extLst>
              <a:ext uri="{FF2B5EF4-FFF2-40B4-BE49-F238E27FC236}">
                <a16:creationId xmlns:a16="http://schemas.microsoft.com/office/drawing/2014/main" id="{DF943A2A-E007-439D-8B94-5188B3B26456}"/>
              </a:ext>
            </a:extLst>
          </p:cNvPr>
          <p:cNvGrpSpPr/>
          <p:nvPr/>
        </p:nvGrpSpPr>
        <p:grpSpPr>
          <a:xfrm>
            <a:off x="5219762" y="3533444"/>
            <a:ext cx="2669867" cy="933926"/>
            <a:chOff x="5219762" y="3533444"/>
            <a:chExt cx="2669867" cy="933926"/>
          </a:xfrm>
        </p:grpSpPr>
        <p:sp>
          <p:nvSpPr>
            <p:cNvPr id="20" name="Text Placeholder 2">
              <a:extLst>
                <a:ext uri="{FF2B5EF4-FFF2-40B4-BE49-F238E27FC236}">
                  <a16:creationId xmlns:a16="http://schemas.microsoft.com/office/drawing/2014/main" id="{3385265D-4835-43DA-8E26-DD6FABF542B7}"/>
                </a:ext>
              </a:extLst>
            </p:cNvPr>
            <p:cNvSpPr txBox="1">
              <a:spLocks/>
            </p:cNvSpPr>
            <p:nvPr/>
          </p:nvSpPr>
          <p:spPr>
            <a:xfrm>
              <a:off x="5219762" y="3533444"/>
              <a:ext cx="1587437" cy="491480"/>
            </a:xfrm>
            <a:prstGeom prst="rect">
              <a:avLst/>
            </a:prstGeom>
            <a:solidFill>
              <a:schemeClr val="bg1"/>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Nunito"/>
                <a:buChar char="●"/>
                <a:defRPr sz="1600" b="0" i="0" u="none" strike="noStrike" cap="none">
                  <a:solidFill>
                    <a:schemeClr val="tx1"/>
                  </a:solidFill>
                  <a:latin typeface="+mn-lt"/>
                  <a:ea typeface="Nunito"/>
                  <a:cs typeface="Nunito"/>
                  <a:sym typeface="Nunito"/>
                </a:defRPr>
              </a:lvl1pPr>
              <a:lvl2pPr marL="914400" marR="0" lvl="1"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2pPr>
              <a:lvl3pPr marL="1371600" marR="0" lvl="2" indent="-317500" algn="l" rtl="0">
                <a:lnSpc>
                  <a:spcPct val="115000"/>
                </a:lnSpc>
                <a:spcBef>
                  <a:spcPts val="1600"/>
                </a:spcBef>
                <a:spcAft>
                  <a:spcPts val="0"/>
                </a:spcAft>
                <a:buClr>
                  <a:schemeClr val="dk2"/>
                </a:buClr>
                <a:buSzPts val="1400"/>
                <a:buFont typeface="Nunito Sans SemiBold"/>
                <a:buChar char="■"/>
                <a:defRPr sz="1400" b="0" i="0" u="none" strike="noStrike" cap="none">
                  <a:solidFill>
                    <a:schemeClr val="dk2"/>
                  </a:solidFill>
                  <a:latin typeface="Nunito Sans SemiBold"/>
                  <a:ea typeface="Nunito Sans SemiBold"/>
                  <a:cs typeface="Nunito Sans SemiBold"/>
                  <a:sym typeface="Nunito Sans SemiBold"/>
                </a:defRPr>
              </a:lvl3pPr>
              <a:lvl4pPr marL="1828800" marR="0" lvl="3"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4pPr>
              <a:lvl5pPr marL="2286000" marR="0" lvl="4"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5pPr>
              <a:lvl6pPr marL="2743200" marR="0" lvl="5"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6pPr>
              <a:lvl7pPr marL="3200400" marR="0" lvl="6"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7pPr>
              <a:lvl8pPr marL="3657600" marR="0" lvl="7"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8pPr>
              <a:lvl9pPr marL="4114800" marR="0" lvl="8" indent="-317500" algn="l" rtl="0">
                <a:lnSpc>
                  <a:spcPct val="115000"/>
                </a:lnSpc>
                <a:spcBef>
                  <a:spcPts val="1600"/>
                </a:spcBef>
                <a:spcAft>
                  <a:spcPts val="1600"/>
                </a:spcAft>
                <a:buClr>
                  <a:schemeClr val="dk2"/>
                </a:buClr>
                <a:buSzPts val="1400"/>
                <a:buFont typeface="Nunito"/>
                <a:buChar char="■"/>
                <a:defRPr sz="1400" b="0" i="0" u="none" strike="noStrike" cap="none">
                  <a:solidFill>
                    <a:schemeClr val="dk2"/>
                  </a:solidFill>
                  <a:latin typeface="Nunito"/>
                  <a:ea typeface="Nunito"/>
                  <a:cs typeface="Nunito"/>
                  <a:sym typeface="Nunito"/>
                </a:defRPr>
              </a:lvl9pPr>
            </a:lstStyle>
            <a:p>
              <a:pPr marL="0" indent="0">
                <a:lnSpc>
                  <a:spcPct val="100000"/>
                </a:lnSpc>
                <a:buFont typeface="Nunito"/>
                <a:buNone/>
              </a:pPr>
              <a:r>
                <a:rPr lang="en-GB" sz="1200" dirty="0"/>
                <a:t>10% of 3,000 = 300</a:t>
              </a:r>
            </a:p>
            <a:p>
              <a:pPr marL="0" indent="0">
                <a:lnSpc>
                  <a:spcPct val="100000"/>
                </a:lnSpc>
                <a:buFont typeface="Nunito"/>
                <a:buNone/>
              </a:pPr>
              <a:r>
                <a:rPr lang="en-GB" sz="1200" dirty="0"/>
                <a:t>20% of 3,000 = 600 </a:t>
              </a:r>
              <a:endParaRPr lang="en-GB" sz="1200" u="sng" dirty="0"/>
            </a:p>
          </p:txBody>
        </p:sp>
        <p:sp>
          <p:nvSpPr>
            <p:cNvPr id="33" name="TextBox 32">
              <a:extLst>
                <a:ext uri="{FF2B5EF4-FFF2-40B4-BE49-F238E27FC236}">
                  <a16:creationId xmlns:a16="http://schemas.microsoft.com/office/drawing/2014/main" id="{B3E3E3BC-FE28-46CB-8B0C-F4F1D4876978}"/>
                </a:ext>
              </a:extLst>
            </p:cNvPr>
            <p:cNvSpPr txBox="1"/>
            <p:nvPr/>
          </p:nvSpPr>
          <p:spPr>
            <a:xfrm>
              <a:off x="7268305" y="4190371"/>
              <a:ext cx="621324" cy="276999"/>
            </a:xfrm>
            <a:prstGeom prst="rect">
              <a:avLst/>
            </a:prstGeom>
            <a:noFill/>
          </p:spPr>
          <p:txBody>
            <a:bodyPr wrap="square">
              <a:spAutoFit/>
            </a:bodyPr>
            <a:lstStyle/>
            <a:p>
              <a:r>
                <a:rPr lang="en-GB" sz="1200" dirty="0"/>
                <a:t>600</a:t>
              </a:r>
            </a:p>
          </p:txBody>
        </p:sp>
      </p:grpSp>
    </p:spTree>
    <p:extLst>
      <p:ext uri="{BB962C8B-B14F-4D97-AF65-F5344CB8AC3E}">
        <p14:creationId xmlns:p14="http://schemas.microsoft.com/office/powerpoint/2010/main" val="3905531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26673-6604-48CB-BADD-A66D347A8311}"/>
              </a:ext>
            </a:extLst>
          </p:cNvPr>
          <p:cNvSpPr>
            <a:spLocks noGrp="1"/>
          </p:cNvSpPr>
          <p:nvPr>
            <p:ph type="title"/>
          </p:nvPr>
        </p:nvSpPr>
        <p:spPr/>
        <p:txBody>
          <a:bodyPr/>
          <a:lstStyle/>
          <a:p>
            <a:r>
              <a:rPr lang="en-GB" dirty="0"/>
              <a:t>Maths Paper 1 (Arithmetic)</a:t>
            </a:r>
          </a:p>
        </p:txBody>
      </p:sp>
      <p:sp>
        <p:nvSpPr>
          <p:cNvPr id="3" name="Text Placeholder 2">
            <a:extLst>
              <a:ext uri="{FF2B5EF4-FFF2-40B4-BE49-F238E27FC236}">
                <a16:creationId xmlns:a16="http://schemas.microsoft.com/office/drawing/2014/main" id="{2CC7ADAC-359D-4B91-80CE-6EC0C3B21C91}"/>
              </a:ext>
            </a:extLst>
          </p:cNvPr>
          <p:cNvSpPr>
            <a:spLocks noGrp="1"/>
          </p:cNvSpPr>
          <p:nvPr>
            <p:ph type="body" idx="1"/>
          </p:nvPr>
        </p:nvSpPr>
        <p:spPr>
          <a:xfrm>
            <a:off x="311700" y="739302"/>
            <a:ext cx="8520600" cy="434777"/>
          </a:xfrm>
        </p:spPr>
        <p:txBody>
          <a:bodyPr/>
          <a:lstStyle/>
          <a:p>
            <a:pPr marL="114300" indent="0">
              <a:buNone/>
            </a:pPr>
            <a:r>
              <a:rPr lang="en-GB" dirty="0"/>
              <a:t>Example questions: </a:t>
            </a:r>
          </a:p>
        </p:txBody>
      </p:sp>
      <p:sp>
        <p:nvSpPr>
          <p:cNvPr id="4" name="Slide Number Placeholder 3">
            <a:extLst>
              <a:ext uri="{FF2B5EF4-FFF2-40B4-BE49-F238E27FC236}">
                <a16:creationId xmlns:a16="http://schemas.microsoft.com/office/drawing/2014/main" id="{892BFA25-509C-4B10-AE06-BB9C9B06208A}"/>
              </a:ext>
            </a:extLst>
          </p:cNvPr>
          <p:cNvSpPr>
            <a:spLocks noGrp="1"/>
          </p:cNvSpPr>
          <p:nvPr>
            <p:ph type="sldNum" idx="12"/>
          </p:nvPr>
        </p:nvSpPr>
        <p:spPr/>
        <p:txBody>
          <a:bodyPr/>
          <a:lstStyle/>
          <a:p>
            <a:fld id="{00000000-1234-1234-1234-123412341234}" type="slidenum">
              <a:rPr lang="en" smtClean="0"/>
              <a:pPr/>
              <a:t>17</a:t>
            </a:fld>
            <a:endParaRPr lang="en"/>
          </a:p>
        </p:txBody>
      </p:sp>
      <p:pic>
        <p:nvPicPr>
          <p:cNvPr id="14" name="Picture 13">
            <a:extLst>
              <a:ext uri="{FF2B5EF4-FFF2-40B4-BE49-F238E27FC236}">
                <a16:creationId xmlns:a16="http://schemas.microsoft.com/office/drawing/2014/main" id="{C78BFB2E-1F74-496E-9C0C-7559489D49C2}"/>
              </a:ext>
            </a:extLst>
          </p:cNvPr>
          <p:cNvPicPr>
            <a:picLocks noChangeAspect="1"/>
          </p:cNvPicPr>
          <p:nvPr/>
        </p:nvPicPr>
        <p:blipFill>
          <a:blip r:embed="rId3"/>
          <a:stretch>
            <a:fillRect/>
          </a:stretch>
        </p:blipFill>
        <p:spPr>
          <a:xfrm>
            <a:off x="523994" y="2924268"/>
            <a:ext cx="3746255" cy="1738949"/>
          </a:xfrm>
          <a:prstGeom prst="rect">
            <a:avLst/>
          </a:prstGeom>
          <a:effectLst>
            <a:outerShdw blurRad="50800" dist="38100" dir="2700000" algn="tl" rotWithShape="0">
              <a:prstClr val="black">
                <a:alpha val="40000"/>
              </a:prstClr>
            </a:outerShdw>
          </a:effectLst>
        </p:spPr>
      </p:pic>
      <p:pic>
        <p:nvPicPr>
          <p:cNvPr id="15" name="Picture 14">
            <a:extLst>
              <a:ext uri="{FF2B5EF4-FFF2-40B4-BE49-F238E27FC236}">
                <a16:creationId xmlns:a16="http://schemas.microsoft.com/office/drawing/2014/main" id="{EE3B96BB-C0CE-45C4-8855-CD3821869675}"/>
              </a:ext>
            </a:extLst>
          </p:cNvPr>
          <p:cNvPicPr>
            <a:picLocks noChangeAspect="1"/>
          </p:cNvPicPr>
          <p:nvPr/>
        </p:nvPicPr>
        <p:blipFill>
          <a:blip r:embed="rId4"/>
          <a:stretch>
            <a:fillRect/>
          </a:stretch>
        </p:blipFill>
        <p:spPr>
          <a:xfrm>
            <a:off x="523994" y="1174079"/>
            <a:ext cx="3746255" cy="1599404"/>
          </a:xfrm>
          <a:prstGeom prst="rect">
            <a:avLst/>
          </a:prstGeom>
          <a:effectLst>
            <a:outerShdw blurRad="50800" dist="38100" dir="2700000" algn="tl" rotWithShape="0">
              <a:prstClr val="black">
                <a:alpha val="40000"/>
              </a:prstClr>
            </a:outerShdw>
          </a:effectLst>
        </p:spPr>
      </p:pic>
      <p:pic>
        <p:nvPicPr>
          <p:cNvPr id="19" name="Picture 18">
            <a:extLst>
              <a:ext uri="{FF2B5EF4-FFF2-40B4-BE49-F238E27FC236}">
                <a16:creationId xmlns:a16="http://schemas.microsoft.com/office/drawing/2014/main" id="{3C3815EC-AD71-42F7-8D58-4AF3D313D3BC}"/>
              </a:ext>
            </a:extLst>
          </p:cNvPr>
          <p:cNvPicPr>
            <a:picLocks noChangeAspect="1"/>
          </p:cNvPicPr>
          <p:nvPr/>
        </p:nvPicPr>
        <p:blipFill>
          <a:blip r:embed="rId5"/>
          <a:stretch>
            <a:fillRect/>
          </a:stretch>
        </p:blipFill>
        <p:spPr>
          <a:xfrm>
            <a:off x="4733370" y="1487258"/>
            <a:ext cx="3949522" cy="3175960"/>
          </a:xfrm>
          <a:prstGeom prst="rect">
            <a:avLst/>
          </a:prstGeom>
          <a:effectLst>
            <a:outerShdw blurRad="50800" dist="38100" dir="2700000" algn="tl" rotWithShape="0">
              <a:prstClr val="black">
                <a:alpha val="40000"/>
              </a:prstClr>
            </a:outerShdw>
          </a:effectLst>
        </p:spPr>
      </p:pic>
      <p:grpSp>
        <p:nvGrpSpPr>
          <p:cNvPr id="23" name="Group 22">
            <a:extLst>
              <a:ext uri="{FF2B5EF4-FFF2-40B4-BE49-F238E27FC236}">
                <a16:creationId xmlns:a16="http://schemas.microsoft.com/office/drawing/2014/main" id="{20458397-9F5E-4026-A95C-FC37D240F360}"/>
              </a:ext>
            </a:extLst>
          </p:cNvPr>
          <p:cNvGrpSpPr/>
          <p:nvPr/>
        </p:nvGrpSpPr>
        <p:grpSpPr>
          <a:xfrm>
            <a:off x="1042649" y="1683505"/>
            <a:ext cx="2278889" cy="991591"/>
            <a:chOff x="1042649" y="1683505"/>
            <a:chExt cx="2278889" cy="991591"/>
          </a:xfrm>
        </p:grpSpPr>
        <mc:AlternateContent xmlns:mc="http://schemas.openxmlformats.org/markup-compatibility/2006" xmlns:a14="http://schemas.microsoft.com/office/drawing/2010/main">
          <mc:Choice Requires="a14">
            <p:sp>
              <p:nvSpPr>
                <p:cNvPr id="21" name="Text Placeholder 2">
                  <a:extLst>
                    <a:ext uri="{FF2B5EF4-FFF2-40B4-BE49-F238E27FC236}">
                      <a16:creationId xmlns:a16="http://schemas.microsoft.com/office/drawing/2014/main" id="{1D9C75AF-7016-4CB1-B526-29B57A08ABFF}"/>
                    </a:ext>
                  </a:extLst>
                </p:cNvPr>
                <p:cNvSpPr txBox="1">
                  <a:spLocks/>
                </p:cNvSpPr>
                <p:nvPr/>
              </p:nvSpPr>
              <p:spPr>
                <a:xfrm>
                  <a:off x="1042649" y="1683505"/>
                  <a:ext cx="887751" cy="492687"/>
                </a:xfrm>
                <a:prstGeom prst="rect">
                  <a:avLst/>
                </a:prstGeom>
                <a:solidFill>
                  <a:schemeClr val="bg1"/>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Nunito"/>
                    <a:buChar char="●"/>
                    <a:defRPr sz="1600" b="0" i="0" u="none" strike="noStrike" cap="none">
                      <a:solidFill>
                        <a:schemeClr val="tx1"/>
                      </a:solidFill>
                      <a:latin typeface="+mn-lt"/>
                      <a:ea typeface="Nunito"/>
                      <a:cs typeface="Nunito"/>
                      <a:sym typeface="Nunito"/>
                    </a:defRPr>
                  </a:lvl1pPr>
                  <a:lvl2pPr marL="914400" marR="0" lvl="1"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2pPr>
                  <a:lvl3pPr marL="1371600" marR="0" lvl="2" indent="-317500" algn="l" rtl="0">
                    <a:lnSpc>
                      <a:spcPct val="115000"/>
                    </a:lnSpc>
                    <a:spcBef>
                      <a:spcPts val="1600"/>
                    </a:spcBef>
                    <a:spcAft>
                      <a:spcPts val="0"/>
                    </a:spcAft>
                    <a:buClr>
                      <a:schemeClr val="dk2"/>
                    </a:buClr>
                    <a:buSzPts val="1400"/>
                    <a:buFont typeface="Nunito Sans SemiBold"/>
                    <a:buChar char="■"/>
                    <a:defRPr sz="1400" b="0" i="0" u="none" strike="noStrike" cap="none">
                      <a:solidFill>
                        <a:schemeClr val="dk2"/>
                      </a:solidFill>
                      <a:latin typeface="Nunito Sans SemiBold"/>
                      <a:ea typeface="Nunito Sans SemiBold"/>
                      <a:cs typeface="Nunito Sans SemiBold"/>
                      <a:sym typeface="Nunito Sans SemiBold"/>
                    </a:defRPr>
                  </a:lvl3pPr>
                  <a:lvl4pPr marL="1828800" marR="0" lvl="3"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4pPr>
                  <a:lvl5pPr marL="2286000" marR="0" lvl="4"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5pPr>
                  <a:lvl6pPr marL="2743200" marR="0" lvl="5"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6pPr>
                  <a:lvl7pPr marL="3200400" marR="0" lvl="6"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7pPr>
                  <a:lvl8pPr marL="3657600" marR="0" lvl="7"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8pPr>
                  <a:lvl9pPr marL="4114800" marR="0" lvl="8" indent="-317500" algn="l" rtl="0">
                    <a:lnSpc>
                      <a:spcPct val="115000"/>
                    </a:lnSpc>
                    <a:spcBef>
                      <a:spcPts val="1600"/>
                    </a:spcBef>
                    <a:spcAft>
                      <a:spcPts val="1600"/>
                    </a:spcAft>
                    <a:buClr>
                      <a:schemeClr val="dk2"/>
                    </a:buClr>
                    <a:buSzPts val="1400"/>
                    <a:buFont typeface="Nunito"/>
                    <a:buChar char="■"/>
                    <a:defRPr sz="1400" b="0" i="0" u="none" strike="noStrike" cap="none">
                      <a:solidFill>
                        <a:schemeClr val="dk2"/>
                      </a:solidFill>
                      <a:latin typeface="Nunito"/>
                      <a:ea typeface="Nunito"/>
                      <a:cs typeface="Nunito"/>
                      <a:sym typeface="Nunito"/>
                    </a:defRPr>
                  </a:lvl9pPr>
                </a:lstStyle>
                <a:p>
                  <a:pPr marL="0" indent="0">
                    <a:lnSpc>
                      <a:spcPct val="100000"/>
                    </a:lnSpc>
                    <a:buNone/>
                  </a:pPr>
                  <a14:m>
                    <m:oMath xmlns:m="http://schemas.openxmlformats.org/officeDocument/2006/math">
                      <m:f>
                        <m:fPr>
                          <m:ctrlPr>
                            <a:rPr lang="en-GB" sz="1200" i="1" dirty="0" smtClean="0">
                              <a:latin typeface="Cambria Math" panose="02040503050406030204" pitchFamily="18" charset="0"/>
                            </a:rPr>
                          </m:ctrlPr>
                        </m:fPr>
                        <m:num>
                          <m:r>
                            <m:rPr>
                              <m:nor/>
                            </m:rPr>
                            <a:rPr lang="en-US" sz="1200" b="0" i="0" dirty="0" smtClean="0"/>
                            <m:t>10</m:t>
                          </m:r>
                        </m:num>
                        <m:den>
                          <m:r>
                            <m:rPr>
                              <m:nor/>
                            </m:rPr>
                            <a:rPr lang="en-US" sz="1200" b="0" i="0" dirty="0" smtClean="0"/>
                            <m:t>7</m:t>
                          </m:r>
                        </m:den>
                      </m:f>
                    </m:oMath>
                  </a14:m>
                  <a:r>
                    <a:rPr lang="en-GB" sz="1200" dirty="0"/>
                    <a:t> - </a:t>
                  </a:r>
                  <a14:m>
                    <m:oMath xmlns:m="http://schemas.openxmlformats.org/officeDocument/2006/math">
                      <m:f>
                        <m:fPr>
                          <m:ctrlPr>
                            <a:rPr lang="en-GB" sz="1200" i="1" dirty="0">
                              <a:latin typeface="Cambria Math" panose="02040503050406030204" pitchFamily="18" charset="0"/>
                            </a:rPr>
                          </m:ctrlPr>
                        </m:fPr>
                        <m:num>
                          <m:r>
                            <m:rPr>
                              <m:nor/>
                            </m:rPr>
                            <a:rPr lang="en-US" sz="1200" b="0" i="0" dirty="0" smtClean="0"/>
                            <m:t>4</m:t>
                          </m:r>
                        </m:num>
                        <m:den>
                          <m:r>
                            <m:rPr>
                              <m:nor/>
                            </m:rPr>
                            <a:rPr lang="en-US" sz="1200" dirty="0"/>
                            <m:t>7</m:t>
                          </m:r>
                        </m:den>
                      </m:f>
                    </m:oMath>
                  </a14:m>
                  <a:r>
                    <a:rPr lang="en-GB" sz="1200" dirty="0"/>
                    <a:t> = </a:t>
                  </a:r>
                  <a14:m>
                    <m:oMath xmlns:m="http://schemas.openxmlformats.org/officeDocument/2006/math">
                      <m:f>
                        <m:fPr>
                          <m:ctrlPr>
                            <a:rPr lang="en-GB" sz="1200" i="1" dirty="0">
                              <a:latin typeface="Cambria Math" panose="02040503050406030204" pitchFamily="18" charset="0"/>
                            </a:rPr>
                          </m:ctrlPr>
                        </m:fPr>
                        <m:num>
                          <m:r>
                            <m:rPr>
                              <m:nor/>
                            </m:rPr>
                            <a:rPr lang="en-US" sz="1200" b="0" i="0" dirty="0" smtClean="0"/>
                            <m:t>6</m:t>
                          </m:r>
                        </m:num>
                        <m:den>
                          <m:r>
                            <m:rPr>
                              <m:nor/>
                            </m:rPr>
                            <a:rPr lang="en-US" sz="1200" dirty="0"/>
                            <m:t>7</m:t>
                          </m:r>
                        </m:den>
                      </m:f>
                    </m:oMath>
                  </a14:m>
                  <a:endParaRPr lang="en-GB" sz="1200" dirty="0"/>
                </a:p>
                <a:p>
                  <a:pPr marL="0" indent="0">
                    <a:lnSpc>
                      <a:spcPct val="100000"/>
                    </a:lnSpc>
                    <a:buFont typeface="Nunito"/>
                    <a:buNone/>
                  </a:pPr>
                  <a:endParaRPr lang="en-GB" sz="1200" u="sng" dirty="0"/>
                </a:p>
              </p:txBody>
            </p:sp>
          </mc:Choice>
          <mc:Fallback xmlns="">
            <p:sp>
              <p:nvSpPr>
                <p:cNvPr id="21" name="Text Placeholder 2">
                  <a:extLst>
                    <a:ext uri="{FF2B5EF4-FFF2-40B4-BE49-F238E27FC236}">
                      <a16:creationId xmlns:a16="http://schemas.microsoft.com/office/drawing/2014/main" id="{1D9C75AF-7016-4CB1-B526-29B57A08ABFF}"/>
                    </a:ext>
                  </a:extLst>
                </p:cNvPr>
                <p:cNvSpPr txBox="1">
                  <a:spLocks noRot="1" noChangeAspect="1" noMove="1" noResize="1" noEditPoints="1" noAdjustHandles="1" noChangeArrowheads="1" noChangeShapeType="1" noTextEdit="1"/>
                </p:cNvSpPr>
                <p:nvPr/>
              </p:nvSpPr>
              <p:spPr>
                <a:xfrm>
                  <a:off x="1042649" y="1683505"/>
                  <a:ext cx="887751" cy="492687"/>
                </a:xfrm>
                <a:prstGeom prst="rect">
                  <a:avLst/>
                </a:prstGeom>
                <a:blipFill>
                  <a:blip r:embed="rId6"/>
                  <a:stretch>
                    <a:fillRect/>
                  </a:stretch>
                </a:blipFill>
                <a:ln>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5736ED00-A8B2-40DF-BFE0-88A9083313D4}"/>
                    </a:ext>
                  </a:extLst>
                </p:cNvPr>
                <p:cNvSpPr txBox="1"/>
                <p:nvPr/>
              </p:nvSpPr>
              <p:spPr>
                <a:xfrm>
                  <a:off x="3036488" y="2279667"/>
                  <a:ext cx="285050" cy="395429"/>
                </a:xfrm>
                <a:prstGeom prst="rect">
                  <a:avLst/>
                </a:prstGeom>
                <a:noFill/>
              </p:spPr>
              <p:txBody>
                <a:bodyPr wrap="square">
                  <a:spAutoFit/>
                </a:bodyPr>
                <a:lstStyle/>
                <a:p>
                  <a:pPr marL="0" indent="0">
                    <a:lnSpc>
                      <a:spcPct val="100000"/>
                    </a:lnSpc>
                    <a:buNone/>
                  </a:pPr>
                  <a14:m>
                    <m:oMath xmlns:m="http://schemas.openxmlformats.org/officeDocument/2006/math">
                      <m:f>
                        <m:fPr>
                          <m:ctrlPr>
                            <a:rPr lang="en-GB" sz="1200" i="1" dirty="0" smtClean="0">
                              <a:latin typeface="Cambria Math" panose="02040503050406030204" pitchFamily="18" charset="0"/>
                            </a:rPr>
                          </m:ctrlPr>
                        </m:fPr>
                        <m:num>
                          <m:r>
                            <m:rPr>
                              <m:nor/>
                            </m:rPr>
                            <a:rPr lang="en-US" sz="1200" b="0" i="0" dirty="0" smtClean="0"/>
                            <m:t>6</m:t>
                          </m:r>
                        </m:num>
                        <m:den>
                          <m:r>
                            <m:rPr>
                              <m:nor/>
                            </m:rPr>
                            <a:rPr lang="en-US" sz="1200" dirty="0"/>
                            <m:t>7</m:t>
                          </m:r>
                        </m:den>
                      </m:f>
                    </m:oMath>
                  </a14:m>
                  <a:r>
                    <a:rPr lang="en-GB" sz="1200" dirty="0"/>
                    <a:t> </a:t>
                  </a:r>
                </a:p>
              </p:txBody>
            </p:sp>
          </mc:Choice>
          <mc:Fallback xmlns="">
            <p:sp>
              <p:nvSpPr>
                <p:cNvPr id="22" name="TextBox 21">
                  <a:extLst>
                    <a:ext uri="{FF2B5EF4-FFF2-40B4-BE49-F238E27FC236}">
                      <a16:creationId xmlns:a16="http://schemas.microsoft.com/office/drawing/2014/main" id="{5736ED00-A8B2-40DF-BFE0-88A9083313D4}"/>
                    </a:ext>
                  </a:extLst>
                </p:cNvPr>
                <p:cNvSpPr txBox="1">
                  <a:spLocks noRot="1" noChangeAspect="1" noMove="1" noResize="1" noEditPoints="1" noAdjustHandles="1" noChangeArrowheads="1" noChangeShapeType="1" noTextEdit="1"/>
                </p:cNvSpPr>
                <p:nvPr/>
              </p:nvSpPr>
              <p:spPr>
                <a:xfrm>
                  <a:off x="3036488" y="2279667"/>
                  <a:ext cx="285050" cy="395429"/>
                </a:xfrm>
                <a:prstGeom prst="rect">
                  <a:avLst/>
                </a:prstGeom>
                <a:blipFill>
                  <a:blip r:embed="rId7"/>
                  <a:stretch>
                    <a:fillRect b="-3077"/>
                  </a:stretch>
                </a:blipFill>
              </p:spPr>
              <p:txBody>
                <a:bodyPr/>
                <a:lstStyle/>
                <a:p>
                  <a:r>
                    <a:rPr lang="en-GB">
                      <a:noFill/>
                    </a:rPr>
                    <a:t> </a:t>
                  </a:r>
                </a:p>
              </p:txBody>
            </p:sp>
          </mc:Fallback>
        </mc:AlternateContent>
      </p:grpSp>
    </p:spTree>
    <p:extLst>
      <p:ext uri="{BB962C8B-B14F-4D97-AF65-F5344CB8AC3E}">
        <p14:creationId xmlns:p14="http://schemas.microsoft.com/office/powerpoint/2010/main" val="4000258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50E-C71B-47FF-800C-2C2D9F6BF090}"/>
              </a:ext>
            </a:extLst>
          </p:cNvPr>
          <p:cNvSpPr>
            <a:spLocks noGrp="1"/>
          </p:cNvSpPr>
          <p:nvPr>
            <p:ph type="title"/>
          </p:nvPr>
        </p:nvSpPr>
        <p:spPr/>
        <p:txBody>
          <a:bodyPr/>
          <a:lstStyle/>
          <a:p>
            <a:r>
              <a:rPr lang="en-GB" dirty="0"/>
              <a:t>Maths Papers 2 and 3 (Reasoning)</a:t>
            </a:r>
          </a:p>
        </p:txBody>
      </p:sp>
      <p:sp>
        <p:nvSpPr>
          <p:cNvPr id="3" name="Text Placeholder 2">
            <a:extLst>
              <a:ext uri="{FF2B5EF4-FFF2-40B4-BE49-F238E27FC236}">
                <a16:creationId xmlns:a16="http://schemas.microsoft.com/office/drawing/2014/main" id="{9912E2BE-9B62-4ADB-B867-2B967DE309B2}"/>
              </a:ext>
            </a:extLst>
          </p:cNvPr>
          <p:cNvSpPr>
            <a:spLocks noGrp="1"/>
          </p:cNvSpPr>
          <p:nvPr>
            <p:ph type="body" idx="1"/>
          </p:nvPr>
        </p:nvSpPr>
        <p:spPr>
          <a:xfrm>
            <a:off x="311700" y="739302"/>
            <a:ext cx="8520600" cy="4074975"/>
          </a:xfrm>
        </p:spPr>
        <p:txBody>
          <a:bodyPr/>
          <a:lstStyle/>
          <a:p>
            <a:pPr marL="114300" indent="0">
              <a:buNone/>
            </a:pPr>
            <a:r>
              <a:rPr lang="en-GB" dirty="0">
                <a:solidFill>
                  <a:srgbClr val="283593"/>
                </a:solidFill>
              </a:rPr>
              <a:t>Paper 2 </a:t>
            </a:r>
            <a:r>
              <a:rPr lang="en-GB" dirty="0"/>
              <a:t>will take place </a:t>
            </a:r>
            <a:r>
              <a:rPr lang="en-GB" dirty="0">
                <a:solidFill>
                  <a:srgbClr val="283593"/>
                </a:solidFill>
              </a:rPr>
              <a:t>on Wednesday 13</a:t>
            </a:r>
            <a:r>
              <a:rPr lang="en-GB" baseline="30000" dirty="0">
                <a:solidFill>
                  <a:srgbClr val="283593"/>
                </a:solidFill>
              </a:rPr>
              <a:t>th</a:t>
            </a:r>
            <a:r>
              <a:rPr lang="en-GB" dirty="0">
                <a:solidFill>
                  <a:srgbClr val="283593"/>
                </a:solidFill>
              </a:rPr>
              <a:t> May </a:t>
            </a:r>
            <a:r>
              <a:rPr lang="en-GB" dirty="0"/>
              <a:t>and </a:t>
            </a:r>
            <a:r>
              <a:rPr lang="en-GB" dirty="0">
                <a:solidFill>
                  <a:srgbClr val="283593"/>
                </a:solidFill>
              </a:rPr>
              <a:t>paper 3 </a:t>
            </a:r>
            <a:r>
              <a:rPr lang="en-GB" dirty="0"/>
              <a:t>will take place on </a:t>
            </a:r>
            <a:r>
              <a:rPr lang="en-GB" dirty="0">
                <a:solidFill>
                  <a:srgbClr val="283593"/>
                </a:solidFill>
              </a:rPr>
              <a:t>Thursday 14</a:t>
            </a:r>
            <a:r>
              <a:rPr lang="en-GB" baseline="30000" dirty="0">
                <a:solidFill>
                  <a:srgbClr val="283593"/>
                </a:solidFill>
              </a:rPr>
              <a:t>th</a:t>
            </a:r>
            <a:r>
              <a:rPr lang="en-GB" dirty="0">
                <a:solidFill>
                  <a:srgbClr val="283593"/>
                </a:solidFill>
              </a:rPr>
              <a:t> May</a:t>
            </a:r>
            <a:r>
              <a:rPr lang="en-GB" dirty="0"/>
              <a:t>. These tests have a total of </a:t>
            </a:r>
            <a:r>
              <a:rPr lang="en-GB" dirty="0">
                <a:solidFill>
                  <a:srgbClr val="283593"/>
                </a:solidFill>
              </a:rPr>
              <a:t>35 marks</a:t>
            </a:r>
            <a:r>
              <a:rPr lang="en-GB" dirty="0"/>
              <a:t> each</a:t>
            </a:r>
            <a:r>
              <a:rPr lang="en-GB"/>
              <a:t>.   </a:t>
            </a:r>
            <a:endParaRPr lang="en-GB" dirty="0"/>
          </a:p>
          <a:p>
            <a:pPr marL="114300" indent="0">
              <a:buNone/>
            </a:pPr>
            <a:endParaRPr lang="en-GB" dirty="0"/>
          </a:p>
          <a:p>
            <a:pPr marL="114300" indent="0">
              <a:buNone/>
            </a:pPr>
            <a:r>
              <a:rPr lang="en-GB" dirty="0"/>
              <a:t>These papers require children to demonstrate their mathematical knowledge and skills, as well as their ability to solve problems and their mathematical reasoning. They cover a wide range of mathematical topics from key stage 2 including,</a:t>
            </a:r>
          </a:p>
          <a:p>
            <a:r>
              <a:rPr lang="en-GB" dirty="0">
                <a:solidFill>
                  <a:srgbClr val="283593"/>
                </a:solidFill>
              </a:rPr>
              <a:t>Number and place value (including Roman numerals);</a:t>
            </a:r>
          </a:p>
          <a:p>
            <a:r>
              <a:rPr lang="en-GB" dirty="0">
                <a:solidFill>
                  <a:srgbClr val="283593"/>
                </a:solidFill>
              </a:rPr>
              <a:t>The four operations;</a:t>
            </a:r>
          </a:p>
          <a:p>
            <a:r>
              <a:rPr lang="en-GB" dirty="0">
                <a:solidFill>
                  <a:srgbClr val="283593"/>
                </a:solidFill>
              </a:rPr>
              <a:t>Geometry (properties of shape, position and direction);</a:t>
            </a:r>
          </a:p>
          <a:p>
            <a:r>
              <a:rPr lang="en-GB" dirty="0">
                <a:solidFill>
                  <a:srgbClr val="283593"/>
                </a:solidFill>
              </a:rPr>
              <a:t>Statistics;</a:t>
            </a:r>
          </a:p>
          <a:p>
            <a:r>
              <a:rPr lang="en-GB" dirty="0">
                <a:solidFill>
                  <a:srgbClr val="283593"/>
                </a:solidFill>
              </a:rPr>
              <a:t>Measurement (length, perimeter, mass, volume, time, money);</a:t>
            </a:r>
          </a:p>
          <a:p>
            <a:r>
              <a:rPr lang="en-GB" dirty="0">
                <a:solidFill>
                  <a:srgbClr val="283593"/>
                </a:solidFill>
              </a:rPr>
              <a:t>Algebra;</a:t>
            </a:r>
          </a:p>
          <a:p>
            <a:r>
              <a:rPr lang="en-GB" dirty="0">
                <a:solidFill>
                  <a:srgbClr val="283593"/>
                </a:solidFill>
              </a:rPr>
              <a:t>Ratio and proportion;</a:t>
            </a:r>
          </a:p>
          <a:p>
            <a:r>
              <a:rPr lang="en-GB" dirty="0">
                <a:solidFill>
                  <a:srgbClr val="283593"/>
                </a:solidFill>
              </a:rPr>
              <a:t>Fractions, decimals and percentages. </a:t>
            </a:r>
          </a:p>
        </p:txBody>
      </p:sp>
      <p:sp>
        <p:nvSpPr>
          <p:cNvPr id="4" name="Slide Number Placeholder 3">
            <a:extLst>
              <a:ext uri="{FF2B5EF4-FFF2-40B4-BE49-F238E27FC236}">
                <a16:creationId xmlns:a16="http://schemas.microsoft.com/office/drawing/2014/main" id="{A3875FDC-D420-4B8C-B01E-B4EED38D7018}"/>
              </a:ext>
            </a:extLst>
          </p:cNvPr>
          <p:cNvSpPr>
            <a:spLocks noGrp="1"/>
          </p:cNvSpPr>
          <p:nvPr>
            <p:ph type="sldNum" idx="12"/>
          </p:nvPr>
        </p:nvSpPr>
        <p:spPr/>
        <p:txBody>
          <a:bodyPr/>
          <a:lstStyle/>
          <a:p>
            <a:fld id="{00000000-1234-1234-1234-123412341234}" type="slidenum">
              <a:rPr lang="en" smtClean="0"/>
              <a:pPr/>
              <a:t>18</a:t>
            </a:fld>
            <a:endParaRPr lang="en"/>
          </a:p>
        </p:txBody>
      </p:sp>
    </p:spTree>
    <p:extLst>
      <p:ext uri="{BB962C8B-B14F-4D97-AF65-F5344CB8AC3E}">
        <p14:creationId xmlns:p14="http://schemas.microsoft.com/office/powerpoint/2010/main" val="1255798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500"/>
                                        <p:tgtEl>
                                          <p:spTgt spid="3">
                                            <p:txEl>
                                              <p:pRg st="6" end="6"/>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Effect transition="in" filter="fade">
                                      <p:cBhvr>
                                        <p:cTn id="25" dur="500"/>
                                        <p:tgtEl>
                                          <p:spTgt spid="3">
                                            <p:txEl>
                                              <p:pRg st="8" end="8"/>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fade">
                                      <p:cBhvr>
                                        <p:cTn id="28" dur="500"/>
                                        <p:tgtEl>
                                          <p:spTgt spid="3">
                                            <p:txEl>
                                              <p:pRg st="9" end="9"/>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animEffect transition="in" filter="fade">
                                      <p:cBhvr>
                                        <p:cTn id="31"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0450E-C71B-47FF-800C-2C2D9F6BF090}"/>
              </a:ext>
            </a:extLst>
          </p:cNvPr>
          <p:cNvSpPr>
            <a:spLocks noGrp="1"/>
          </p:cNvSpPr>
          <p:nvPr>
            <p:ph type="title"/>
          </p:nvPr>
        </p:nvSpPr>
        <p:spPr/>
        <p:txBody>
          <a:bodyPr/>
          <a:lstStyle/>
          <a:p>
            <a:r>
              <a:rPr lang="en-GB" dirty="0"/>
              <a:t>Maths Papers 2 (Reasoning)</a:t>
            </a:r>
          </a:p>
        </p:txBody>
      </p:sp>
      <p:sp>
        <p:nvSpPr>
          <p:cNvPr id="3" name="Text Placeholder 2">
            <a:extLst>
              <a:ext uri="{FF2B5EF4-FFF2-40B4-BE49-F238E27FC236}">
                <a16:creationId xmlns:a16="http://schemas.microsoft.com/office/drawing/2014/main" id="{9912E2BE-9B62-4ADB-B867-2B967DE309B2}"/>
              </a:ext>
            </a:extLst>
          </p:cNvPr>
          <p:cNvSpPr>
            <a:spLocks noGrp="1"/>
          </p:cNvSpPr>
          <p:nvPr>
            <p:ph type="body" idx="1"/>
          </p:nvPr>
        </p:nvSpPr>
        <p:spPr>
          <a:xfrm>
            <a:off x="311700" y="739303"/>
            <a:ext cx="8520600" cy="434776"/>
          </a:xfrm>
        </p:spPr>
        <p:txBody>
          <a:bodyPr/>
          <a:lstStyle/>
          <a:p>
            <a:pPr marL="114300" indent="0">
              <a:buNone/>
            </a:pPr>
            <a:r>
              <a:rPr lang="en-GB" dirty="0"/>
              <a:t>Example questions:</a:t>
            </a:r>
          </a:p>
        </p:txBody>
      </p:sp>
      <p:sp>
        <p:nvSpPr>
          <p:cNvPr id="4" name="Slide Number Placeholder 3">
            <a:extLst>
              <a:ext uri="{FF2B5EF4-FFF2-40B4-BE49-F238E27FC236}">
                <a16:creationId xmlns:a16="http://schemas.microsoft.com/office/drawing/2014/main" id="{A3875FDC-D420-4B8C-B01E-B4EED38D7018}"/>
              </a:ext>
            </a:extLst>
          </p:cNvPr>
          <p:cNvSpPr>
            <a:spLocks noGrp="1"/>
          </p:cNvSpPr>
          <p:nvPr>
            <p:ph type="sldNum" idx="12"/>
          </p:nvPr>
        </p:nvSpPr>
        <p:spPr/>
        <p:txBody>
          <a:bodyPr/>
          <a:lstStyle/>
          <a:p>
            <a:fld id="{00000000-1234-1234-1234-123412341234}" type="slidenum">
              <a:rPr lang="en" smtClean="0"/>
              <a:pPr/>
              <a:t>19</a:t>
            </a:fld>
            <a:endParaRPr lang="en"/>
          </a:p>
        </p:txBody>
      </p:sp>
      <p:pic>
        <p:nvPicPr>
          <p:cNvPr id="10" name="Picture 9">
            <a:extLst>
              <a:ext uri="{FF2B5EF4-FFF2-40B4-BE49-F238E27FC236}">
                <a16:creationId xmlns:a16="http://schemas.microsoft.com/office/drawing/2014/main" id="{AB8299F6-38B7-4E7A-A209-55C5F1F5E0E3}"/>
              </a:ext>
            </a:extLst>
          </p:cNvPr>
          <p:cNvPicPr>
            <a:picLocks noChangeAspect="1"/>
          </p:cNvPicPr>
          <p:nvPr/>
        </p:nvPicPr>
        <p:blipFill>
          <a:blip r:embed="rId3"/>
          <a:stretch>
            <a:fillRect/>
          </a:stretch>
        </p:blipFill>
        <p:spPr>
          <a:xfrm>
            <a:off x="460457" y="1100254"/>
            <a:ext cx="3658252" cy="3054667"/>
          </a:xfrm>
          <a:prstGeom prst="rect">
            <a:avLst/>
          </a:prstGeom>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5F303EEC-77A0-4956-B480-97A546CDC174}"/>
              </a:ext>
            </a:extLst>
          </p:cNvPr>
          <p:cNvPicPr>
            <a:picLocks noChangeAspect="1"/>
          </p:cNvPicPr>
          <p:nvPr/>
        </p:nvPicPr>
        <p:blipFill>
          <a:blip r:embed="rId4"/>
          <a:stretch>
            <a:fillRect/>
          </a:stretch>
        </p:blipFill>
        <p:spPr>
          <a:xfrm>
            <a:off x="4812983" y="1100254"/>
            <a:ext cx="3933825" cy="1803473"/>
          </a:xfrm>
          <a:prstGeom prst="rect">
            <a:avLst/>
          </a:prstGeom>
          <a:effectLst>
            <a:outerShdw blurRad="50800" dist="38100" dir="2700000" algn="tl" rotWithShape="0">
              <a:prstClr val="black">
                <a:alpha val="40000"/>
              </a:prstClr>
            </a:outerShdw>
          </a:effectLst>
        </p:spPr>
      </p:pic>
      <p:sp>
        <p:nvSpPr>
          <p:cNvPr id="7" name="Text Placeholder 2">
            <a:extLst>
              <a:ext uri="{FF2B5EF4-FFF2-40B4-BE49-F238E27FC236}">
                <a16:creationId xmlns:a16="http://schemas.microsoft.com/office/drawing/2014/main" id="{9B39232F-C961-4FFC-B099-8023916A0EC2}"/>
              </a:ext>
            </a:extLst>
          </p:cNvPr>
          <p:cNvSpPr txBox="1">
            <a:spLocks/>
          </p:cNvSpPr>
          <p:nvPr/>
        </p:nvSpPr>
        <p:spPr>
          <a:xfrm>
            <a:off x="1980286" y="3783585"/>
            <a:ext cx="958300" cy="29092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Nunito"/>
              <a:buChar char="●"/>
              <a:defRPr sz="1600" b="0" i="0" u="none" strike="noStrike" cap="none">
                <a:solidFill>
                  <a:schemeClr val="tx1"/>
                </a:solidFill>
                <a:latin typeface="+mn-lt"/>
                <a:ea typeface="Nunito"/>
                <a:cs typeface="Nunito"/>
                <a:sym typeface="Nunito"/>
              </a:defRPr>
            </a:lvl1pPr>
            <a:lvl2pPr marL="914400" marR="0" lvl="1"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2pPr>
            <a:lvl3pPr marL="1371600" marR="0" lvl="2" indent="-317500" algn="l" rtl="0">
              <a:lnSpc>
                <a:spcPct val="115000"/>
              </a:lnSpc>
              <a:spcBef>
                <a:spcPts val="1600"/>
              </a:spcBef>
              <a:spcAft>
                <a:spcPts val="0"/>
              </a:spcAft>
              <a:buClr>
                <a:schemeClr val="dk2"/>
              </a:buClr>
              <a:buSzPts val="1400"/>
              <a:buFont typeface="Nunito Sans SemiBold"/>
              <a:buChar char="■"/>
              <a:defRPr sz="1400" b="0" i="0" u="none" strike="noStrike" cap="none">
                <a:solidFill>
                  <a:schemeClr val="dk2"/>
                </a:solidFill>
                <a:latin typeface="Nunito Sans SemiBold"/>
                <a:ea typeface="Nunito Sans SemiBold"/>
                <a:cs typeface="Nunito Sans SemiBold"/>
                <a:sym typeface="Nunito Sans SemiBold"/>
              </a:defRPr>
            </a:lvl3pPr>
            <a:lvl4pPr marL="1828800" marR="0" lvl="3"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4pPr>
            <a:lvl5pPr marL="2286000" marR="0" lvl="4"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5pPr>
            <a:lvl6pPr marL="2743200" marR="0" lvl="5"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6pPr>
            <a:lvl7pPr marL="3200400" marR="0" lvl="6"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7pPr>
            <a:lvl8pPr marL="3657600" marR="0" lvl="7"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8pPr>
            <a:lvl9pPr marL="4114800" marR="0" lvl="8" indent="-317500" algn="l" rtl="0">
              <a:lnSpc>
                <a:spcPct val="115000"/>
              </a:lnSpc>
              <a:spcBef>
                <a:spcPts val="1600"/>
              </a:spcBef>
              <a:spcAft>
                <a:spcPts val="1600"/>
              </a:spcAft>
              <a:buClr>
                <a:schemeClr val="dk2"/>
              </a:buClr>
              <a:buSzPts val="1400"/>
              <a:buFont typeface="Nunito"/>
              <a:buChar char="■"/>
              <a:defRPr sz="1400" b="0" i="0" u="none" strike="noStrike" cap="none">
                <a:solidFill>
                  <a:schemeClr val="dk2"/>
                </a:solidFill>
                <a:latin typeface="Nunito"/>
                <a:ea typeface="Nunito"/>
                <a:cs typeface="Nunito"/>
                <a:sym typeface="Nunito"/>
              </a:defRPr>
            </a:lvl9pPr>
          </a:lstStyle>
          <a:p>
            <a:pPr marL="0" indent="0">
              <a:lnSpc>
                <a:spcPct val="100000"/>
              </a:lnSpc>
              <a:buFont typeface="Nunito"/>
              <a:buNone/>
            </a:pPr>
            <a:r>
              <a:rPr lang="en-GB" sz="1200" dirty="0"/>
              <a:t>2.5 or 2 ½ </a:t>
            </a:r>
            <a:endParaRPr lang="en-GB" sz="1200" u="sng" dirty="0"/>
          </a:p>
        </p:txBody>
      </p:sp>
      <p:grpSp>
        <p:nvGrpSpPr>
          <p:cNvPr id="5" name="Group 4">
            <a:extLst>
              <a:ext uri="{FF2B5EF4-FFF2-40B4-BE49-F238E27FC236}">
                <a16:creationId xmlns:a16="http://schemas.microsoft.com/office/drawing/2014/main" id="{E6546AEB-3252-4E7F-A5DA-4D8E7419EC07}"/>
              </a:ext>
            </a:extLst>
          </p:cNvPr>
          <p:cNvGrpSpPr/>
          <p:nvPr/>
        </p:nvGrpSpPr>
        <p:grpSpPr>
          <a:xfrm>
            <a:off x="5486400" y="2519039"/>
            <a:ext cx="2680677" cy="290921"/>
            <a:chOff x="5486400" y="2519039"/>
            <a:chExt cx="2680677" cy="290921"/>
          </a:xfrm>
        </p:grpSpPr>
        <p:sp>
          <p:nvSpPr>
            <p:cNvPr id="8" name="Text Placeholder 2">
              <a:extLst>
                <a:ext uri="{FF2B5EF4-FFF2-40B4-BE49-F238E27FC236}">
                  <a16:creationId xmlns:a16="http://schemas.microsoft.com/office/drawing/2014/main" id="{62A75856-EC61-4465-B2CD-7846D466C423}"/>
                </a:ext>
              </a:extLst>
            </p:cNvPr>
            <p:cNvSpPr txBox="1">
              <a:spLocks/>
            </p:cNvSpPr>
            <p:nvPr/>
          </p:nvSpPr>
          <p:spPr>
            <a:xfrm>
              <a:off x="5486400" y="2519039"/>
              <a:ext cx="508000" cy="29092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Nunito"/>
                <a:buChar char="●"/>
                <a:defRPr sz="1600" b="0" i="0" u="none" strike="noStrike" cap="none">
                  <a:solidFill>
                    <a:schemeClr val="tx1"/>
                  </a:solidFill>
                  <a:latin typeface="+mn-lt"/>
                  <a:ea typeface="Nunito"/>
                  <a:cs typeface="Nunito"/>
                  <a:sym typeface="Nunito"/>
                </a:defRPr>
              </a:lvl1pPr>
              <a:lvl2pPr marL="914400" marR="0" lvl="1"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2pPr>
              <a:lvl3pPr marL="1371600" marR="0" lvl="2" indent="-317500" algn="l" rtl="0">
                <a:lnSpc>
                  <a:spcPct val="115000"/>
                </a:lnSpc>
                <a:spcBef>
                  <a:spcPts val="1600"/>
                </a:spcBef>
                <a:spcAft>
                  <a:spcPts val="0"/>
                </a:spcAft>
                <a:buClr>
                  <a:schemeClr val="dk2"/>
                </a:buClr>
                <a:buSzPts val="1400"/>
                <a:buFont typeface="Nunito Sans SemiBold"/>
                <a:buChar char="■"/>
                <a:defRPr sz="1400" b="0" i="0" u="none" strike="noStrike" cap="none">
                  <a:solidFill>
                    <a:schemeClr val="dk2"/>
                  </a:solidFill>
                  <a:latin typeface="Nunito Sans SemiBold"/>
                  <a:ea typeface="Nunito Sans SemiBold"/>
                  <a:cs typeface="Nunito Sans SemiBold"/>
                  <a:sym typeface="Nunito Sans SemiBold"/>
                </a:defRPr>
              </a:lvl3pPr>
              <a:lvl4pPr marL="1828800" marR="0" lvl="3"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4pPr>
              <a:lvl5pPr marL="2286000" marR="0" lvl="4"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5pPr>
              <a:lvl6pPr marL="2743200" marR="0" lvl="5"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6pPr>
              <a:lvl7pPr marL="3200400" marR="0" lvl="6"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7pPr>
              <a:lvl8pPr marL="3657600" marR="0" lvl="7"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8pPr>
              <a:lvl9pPr marL="4114800" marR="0" lvl="8" indent="-317500" algn="l" rtl="0">
                <a:lnSpc>
                  <a:spcPct val="115000"/>
                </a:lnSpc>
                <a:spcBef>
                  <a:spcPts val="1600"/>
                </a:spcBef>
                <a:spcAft>
                  <a:spcPts val="1600"/>
                </a:spcAft>
                <a:buClr>
                  <a:schemeClr val="dk2"/>
                </a:buClr>
                <a:buSzPts val="1400"/>
                <a:buFont typeface="Nunito"/>
                <a:buChar char="■"/>
                <a:defRPr sz="1400" b="0" i="0" u="none" strike="noStrike" cap="none">
                  <a:solidFill>
                    <a:schemeClr val="dk2"/>
                  </a:solidFill>
                  <a:latin typeface="Nunito"/>
                  <a:ea typeface="Nunito"/>
                  <a:cs typeface="Nunito"/>
                  <a:sym typeface="Nunito"/>
                </a:defRPr>
              </a:lvl9pPr>
            </a:lstStyle>
            <a:p>
              <a:pPr marL="0" indent="0">
                <a:lnSpc>
                  <a:spcPct val="100000"/>
                </a:lnSpc>
                <a:buFont typeface="Nunito"/>
                <a:buNone/>
              </a:pPr>
              <a:r>
                <a:rPr lang="en-GB" sz="1200" dirty="0"/>
                <a:t>11</a:t>
              </a:r>
              <a:endParaRPr lang="en-GB" sz="1200" u="sng" dirty="0"/>
            </a:p>
          </p:txBody>
        </p:sp>
        <p:sp>
          <p:nvSpPr>
            <p:cNvPr id="9" name="Text Placeholder 2">
              <a:extLst>
                <a:ext uri="{FF2B5EF4-FFF2-40B4-BE49-F238E27FC236}">
                  <a16:creationId xmlns:a16="http://schemas.microsoft.com/office/drawing/2014/main" id="{66004582-6EA4-400E-9A0B-42DA726726DE}"/>
                </a:ext>
              </a:extLst>
            </p:cNvPr>
            <p:cNvSpPr txBox="1">
              <a:spLocks/>
            </p:cNvSpPr>
            <p:nvPr/>
          </p:nvSpPr>
          <p:spPr>
            <a:xfrm>
              <a:off x="7659077" y="2519039"/>
              <a:ext cx="508000" cy="29092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Nunito"/>
                <a:buChar char="●"/>
                <a:defRPr sz="1600" b="0" i="0" u="none" strike="noStrike" cap="none">
                  <a:solidFill>
                    <a:schemeClr val="tx1"/>
                  </a:solidFill>
                  <a:latin typeface="+mn-lt"/>
                  <a:ea typeface="Nunito"/>
                  <a:cs typeface="Nunito"/>
                  <a:sym typeface="Nunito"/>
                </a:defRPr>
              </a:lvl1pPr>
              <a:lvl2pPr marL="914400" marR="0" lvl="1"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2pPr>
              <a:lvl3pPr marL="1371600" marR="0" lvl="2" indent="-317500" algn="l" rtl="0">
                <a:lnSpc>
                  <a:spcPct val="115000"/>
                </a:lnSpc>
                <a:spcBef>
                  <a:spcPts val="1600"/>
                </a:spcBef>
                <a:spcAft>
                  <a:spcPts val="0"/>
                </a:spcAft>
                <a:buClr>
                  <a:schemeClr val="dk2"/>
                </a:buClr>
                <a:buSzPts val="1400"/>
                <a:buFont typeface="Nunito Sans SemiBold"/>
                <a:buChar char="■"/>
                <a:defRPr sz="1400" b="0" i="0" u="none" strike="noStrike" cap="none">
                  <a:solidFill>
                    <a:schemeClr val="dk2"/>
                  </a:solidFill>
                  <a:latin typeface="Nunito Sans SemiBold"/>
                  <a:ea typeface="Nunito Sans SemiBold"/>
                  <a:cs typeface="Nunito Sans SemiBold"/>
                  <a:sym typeface="Nunito Sans SemiBold"/>
                </a:defRPr>
              </a:lvl3pPr>
              <a:lvl4pPr marL="1828800" marR="0" lvl="3"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4pPr>
              <a:lvl5pPr marL="2286000" marR="0" lvl="4"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5pPr>
              <a:lvl6pPr marL="2743200" marR="0" lvl="5"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6pPr>
              <a:lvl7pPr marL="3200400" marR="0" lvl="6"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7pPr>
              <a:lvl8pPr marL="3657600" marR="0" lvl="7"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8pPr>
              <a:lvl9pPr marL="4114800" marR="0" lvl="8" indent="-317500" algn="l" rtl="0">
                <a:lnSpc>
                  <a:spcPct val="115000"/>
                </a:lnSpc>
                <a:spcBef>
                  <a:spcPts val="1600"/>
                </a:spcBef>
                <a:spcAft>
                  <a:spcPts val="1600"/>
                </a:spcAft>
                <a:buClr>
                  <a:schemeClr val="dk2"/>
                </a:buClr>
                <a:buSzPts val="1400"/>
                <a:buFont typeface="Nunito"/>
                <a:buChar char="■"/>
                <a:defRPr sz="1400" b="0" i="0" u="none" strike="noStrike" cap="none">
                  <a:solidFill>
                    <a:schemeClr val="dk2"/>
                  </a:solidFill>
                  <a:latin typeface="Nunito"/>
                  <a:ea typeface="Nunito"/>
                  <a:cs typeface="Nunito"/>
                  <a:sym typeface="Nunito"/>
                </a:defRPr>
              </a:lvl9pPr>
            </a:lstStyle>
            <a:p>
              <a:pPr marL="0" indent="0">
                <a:lnSpc>
                  <a:spcPct val="100000"/>
                </a:lnSpc>
                <a:buFont typeface="Nunito"/>
                <a:buNone/>
              </a:pPr>
              <a:r>
                <a:rPr lang="en-GB" sz="1200" dirty="0"/>
                <a:t>109</a:t>
              </a:r>
            </a:p>
          </p:txBody>
        </p:sp>
      </p:grpSp>
    </p:spTree>
    <p:extLst>
      <p:ext uri="{BB962C8B-B14F-4D97-AF65-F5344CB8AC3E}">
        <p14:creationId xmlns:p14="http://schemas.microsoft.com/office/powerpoint/2010/main" val="1180818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3D122-6C0B-4951-BAA6-DF8D385E784F}"/>
              </a:ext>
            </a:extLst>
          </p:cNvPr>
          <p:cNvSpPr>
            <a:spLocks noGrp="1"/>
          </p:cNvSpPr>
          <p:nvPr>
            <p:ph type="title"/>
          </p:nvPr>
        </p:nvSpPr>
        <p:spPr/>
        <p:txBody>
          <a:bodyPr/>
          <a:lstStyle/>
          <a:p>
            <a:r>
              <a:rPr lang="en-GB" dirty="0"/>
              <a:t>Maths Papers 2 (Reasoning)</a:t>
            </a:r>
          </a:p>
        </p:txBody>
      </p:sp>
      <p:sp>
        <p:nvSpPr>
          <p:cNvPr id="3" name="Text Placeholder 2">
            <a:extLst>
              <a:ext uri="{FF2B5EF4-FFF2-40B4-BE49-F238E27FC236}">
                <a16:creationId xmlns:a16="http://schemas.microsoft.com/office/drawing/2014/main" id="{C7E0621A-5ECF-4B52-9DA2-C1DC231B1D43}"/>
              </a:ext>
            </a:extLst>
          </p:cNvPr>
          <p:cNvSpPr>
            <a:spLocks noGrp="1"/>
          </p:cNvSpPr>
          <p:nvPr>
            <p:ph type="body" idx="1"/>
          </p:nvPr>
        </p:nvSpPr>
        <p:spPr>
          <a:xfrm>
            <a:off x="311700" y="739303"/>
            <a:ext cx="8520600" cy="393600"/>
          </a:xfrm>
        </p:spPr>
        <p:txBody>
          <a:bodyPr/>
          <a:lstStyle/>
          <a:p>
            <a:pPr marL="114300" indent="0">
              <a:buNone/>
            </a:pPr>
            <a:r>
              <a:rPr lang="en-GB" dirty="0"/>
              <a:t>Example question:</a:t>
            </a:r>
          </a:p>
        </p:txBody>
      </p:sp>
      <p:sp>
        <p:nvSpPr>
          <p:cNvPr id="4" name="Slide Number Placeholder 3">
            <a:extLst>
              <a:ext uri="{FF2B5EF4-FFF2-40B4-BE49-F238E27FC236}">
                <a16:creationId xmlns:a16="http://schemas.microsoft.com/office/drawing/2014/main" id="{55B5062E-BD2C-483A-9E71-29EE6B14C5AC}"/>
              </a:ext>
            </a:extLst>
          </p:cNvPr>
          <p:cNvSpPr>
            <a:spLocks noGrp="1"/>
          </p:cNvSpPr>
          <p:nvPr>
            <p:ph type="sldNum" idx="12"/>
          </p:nvPr>
        </p:nvSpPr>
        <p:spPr/>
        <p:txBody>
          <a:bodyPr/>
          <a:lstStyle/>
          <a:p>
            <a:fld id="{00000000-1234-1234-1234-123412341234}" type="slidenum">
              <a:rPr lang="en" smtClean="0"/>
              <a:pPr/>
              <a:t>20</a:t>
            </a:fld>
            <a:endParaRPr lang="en"/>
          </a:p>
        </p:txBody>
      </p:sp>
      <p:pic>
        <p:nvPicPr>
          <p:cNvPr id="6" name="Picture 5">
            <a:extLst>
              <a:ext uri="{FF2B5EF4-FFF2-40B4-BE49-F238E27FC236}">
                <a16:creationId xmlns:a16="http://schemas.microsoft.com/office/drawing/2014/main" id="{E88D74D5-91D9-4DD0-A84F-A74866F10CC9}"/>
              </a:ext>
            </a:extLst>
          </p:cNvPr>
          <p:cNvPicPr>
            <a:picLocks noChangeAspect="1"/>
          </p:cNvPicPr>
          <p:nvPr/>
        </p:nvPicPr>
        <p:blipFill>
          <a:blip r:embed="rId3"/>
          <a:stretch>
            <a:fillRect/>
          </a:stretch>
        </p:blipFill>
        <p:spPr>
          <a:xfrm>
            <a:off x="460457" y="1100254"/>
            <a:ext cx="3912670" cy="2413001"/>
          </a:xfrm>
          <a:prstGeom prst="rect">
            <a:avLst/>
          </a:prstGeom>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706E374B-1552-415D-ABFC-29FDC1F5A404}"/>
              </a:ext>
            </a:extLst>
          </p:cNvPr>
          <p:cNvPicPr>
            <a:picLocks noChangeAspect="1"/>
          </p:cNvPicPr>
          <p:nvPr/>
        </p:nvPicPr>
        <p:blipFill>
          <a:blip r:embed="rId4"/>
          <a:stretch>
            <a:fillRect/>
          </a:stretch>
        </p:blipFill>
        <p:spPr>
          <a:xfrm>
            <a:off x="4519970" y="1100254"/>
            <a:ext cx="4466413" cy="219002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741465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1B67F-2B47-46E8-95AC-2EDB0735F6E3}"/>
              </a:ext>
            </a:extLst>
          </p:cNvPr>
          <p:cNvSpPr>
            <a:spLocks noGrp="1"/>
          </p:cNvSpPr>
          <p:nvPr>
            <p:ph type="title"/>
          </p:nvPr>
        </p:nvSpPr>
        <p:spPr/>
        <p:txBody>
          <a:bodyPr/>
          <a:lstStyle/>
          <a:p>
            <a:r>
              <a:rPr lang="en-GB" dirty="0"/>
              <a:t>Maths Papers 3 (Reasoning)</a:t>
            </a:r>
          </a:p>
        </p:txBody>
      </p:sp>
      <p:sp>
        <p:nvSpPr>
          <p:cNvPr id="3" name="Text Placeholder 2">
            <a:extLst>
              <a:ext uri="{FF2B5EF4-FFF2-40B4-BE49-F238E27FC236}">
                <a16:creationId xmlns:a16="http://schemas.microsoft.com/office/drawing/2014/main" id="{0121D635-F6AC-49E5-8C26-737CF574BAB2}"/>
              </a:ext>
            </a:extLst>
          </p:cNvPr>
          <p:cNvSpPr>
            <a:spLocks noGrp="1"/>
          </p:cNvSpPr>
          <p:nvPr>
            <p:ph type="body" idx="1"/>
          </p:nvPr>
        </p:nvSpPr>
        <p:spPr>
          <a:xfrm>
            <a:off x="311700" y="739302"/>
            <a:ext cx="8520600" cy="434777"/>
          </a:xfrm>
        </p:spPr>
        <p:txBody>
          <a:bodyPr/>
          <a:lstStyle/>
          <a:p>
            <a:pPr marL="114300" indent="0">
              <a:buNone/>
            </a:pPr>
            <a:r>
              <a:rPr lang="en-GB" dirty="0"/>
              <a:t>Example questions:</a:t>
            </a:r>
          </a:p>
        </p:txBody>
      </p:sp>
      <p:sp>
        <p:nvSpPr>
          <p:cNvPr id="4" name="Slide Number Placeholder 3">
            <a:extLst>
              <a:ext uri="{FF2B5EF4-FFF2-40B4-BE49-F238E27FC236}">
                <a16:creationId xmlns:a16="http://schemas.microsoft.com/office/drawing/2014/main" id="{BB32512A-D8DA-4E43-97F7-D4ED9B7D41AB}"/>
              </a:ext>
            </a:extLst>
          </p:cNvPr>
          <p:cNvSpPr>
            <a:spLocks noGrp="1"/>
          </p:cNvSpPr>
          <p:nvPr>
            <p:ph type="sldNum" idx="12"/>
          </p:nvPr>
        </p:nvSpPr>
        <p:spPr/>
        <p:txBody>
          <a:bodyPr/>
          <a:lstStyle/>
          <a:p>
            <a:fld id="{00000000-1234-1234-1234-123412341234}" type="slidenum">
              <a:rPr lang="en" smtClean="0"/>
              <a:pPr/>
              <a:t>21</a:t>
            </a:fld>
            <a:endParaRPr lang="en"/>
          </a:p>
        </p:txBody>
      </p:sp>
      <p:pic>
        <p:nvPicPr>
          <p:cNvPr id="7" name="Picture 6">
            <a:extLst>
              <a:ext uri="{FF2B5EF4-FFF2-40B4-BE49-F238E27FC236}">
                <a16:creationId xmlns:a16="http://schemas.microsoft.com/office/drawing/2014/main" id="{3AC4C2BA-516B-4242-B8DA-55CB5999D29D}"/>
              </a:ext>
            </a:extLst>
          </p:cNvPr>
          <p:cNvPicPr>
            <a:picLocks noChangeAspect="1"/>
          </p:cNvPicPr>
          <p:nvPr/>
        </p:nvPicPr>
        <p:blipFill>
          <a:blip r:embed="rId3"/>
          <a:stretch>
            <a:fillRect/>
          </a:stretch>
        </p:blipFill>
        <p:spPr>
          <a:xfrm>
            <a:off x="461025" y="1100254"/>
            <a:ext cx="3686070" cy="1869592"/>
          </a:xfrm>
          <a:prstGeom prst="rect">
            <a:avLst/>
          </a:prstGeom>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83802194-5ECE-439B-A311-94622C79DF56}"/>
              </a:ext>
            </a:extLst>
          </p:cNvPr>
          <p:cNvPicPr>
            <a:picLocks noChangeAspect="1"/>
          </p:cNvPicPr>
          <p:nvPr/>
        </p:nvPicPr>
        <p:blipFill>
          <a:blip r:embed="rId4"/>
          <a:stretch>
            <a:fillRect/>
          </a:stretch>
        </p:blipFill>
        <p:spPr>
          <a:xfrm>
            <a:off x="4820798" y="1128278"/>
            <a:ext cx="3974383" cy="2787230"/>
          </a:xfrm>
          <a:prstGeom prst="rect">
            <a:avLst/>
          </a:prstGeom>
          <a:effectLst>
            <a:outerShdw blurRad="50800" dist="38100" dir="2700000" algn="tl" rotWithShape="0">
              <a:prstClr val="black">
                <a:alpha val="40000"/>
              </a:prstClr>
            </a:outerShdw>
          </a:effectLst>
        </p:spPr>
      </p:pic>
      <p:sp>
        <p:nvSpPr>
          <p:cNvPr id="9" name="Text Placeholder 2">
            <a:extLst>
              <a:ext uri="{FF2B5EF4-FFF2-40B4-BE49-F238E27FC236}">
                <a16:creationId xmlns:a16="http://schemas.microsoft.com/office/drawing/2014/main" id="{B3544E2E-00E4-42B1-B21A-354E285A2A38}"/>
              </a:ext>
            </a:extLst>
          </p:cNvPr>
          <p:cNvSpPr txBox="1">
            <a:spLocks/>
          </p:cNvSpPr>
          <p:nvPr/>
        </p:nvSpPr>
        <p:spPr>
          <a:xfrm>
            <a:off x="2907323" y="2603010"/>
            <a:ext cx="779182" cy="29092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Nunito"/>
              <a:buChar char="●"/>
              <a:defRPr sz="1600" b="0" i="0" u="none" strike="noStrike" cap="none">
                <a:solidFill>
                  <a:schemeClr val="tx1"/>
                </a:solidFill>
                <a:latin typeface="+mn-lt"/>
                <a:ea typeface="Nunito"/>
                <a:cs typeface="Nunito"/>
                <a:sym typeface="Nunito"/>
              </a:defRPr>
            </a:lvl1pPr>
            <a:lvl2pPr marL="914400" marR="0" lvl="1"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2pPr>
            <a:lvl3pPr marL="1371600" marR="0" lvl="2" indent="-317500" algn="l" rtl="0">
              <a:lnSpc>
                <a:spcPct val="115000"/>
              </a:lnSpc>
              <a:spcBef>
                <a:spcPts val="1600"/>
              </a:spcBef>
              <a:spcAft>
                <a:spcPts val="0"/>
              </a:spcAft>
              <a:buClr>
                <a:schemeClr val="dk2"/>
              </a:buClr>
              <a:buSzPts val="1400"/>
              <a:buFont typeface="Nunito Sans SemiBold"/>
              <a:buChar char="■"/>
              <a:defRPr sz="1400" b="0" i="0" u="none" strike="noStrike" cap="none">
                <a:solidFill>
                  <a:schemeClr val="dk2"/>
                </a:solidFill>
                <a:latin typeface="Nunito Sans SemiBold"/>
                <a:ea typeface="Nunito Sans SemiBold"/>
                <a:cs typeface="Nunito Sans SemiBold"/>
                <a:sym typeface="Nunito Sans SemiBold"/>
              </a:defRPr>
            </a:lvl3pPr>
            <a:lvl4pPr marL="1828800" marR="0" lvl="3"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4pPr>
            <a:lvl5pPr marL="2286000" marR="0" lvl="4"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5pPr>
            <a:lvl6pPr marL="2743200" marR="0" lvl="5"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6pPr>
            <a:lvl7pPr marL="3200400" marR="0" lvl="6"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7pPr>
            <a:lvl8pPr marL="3657600" marR="0" lvl="7"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8pPr>
            <a:lvl9pPr marL="4114800" marR="0" lvl="8" indent="-317500" algn="l" rtl="0">
              <a:lnSpc>
                <a:spcPct val="115000"/>
              </a:lnSpc>
              <a:spcBef>
                <a:spcPts val="1600"/>
              </a:spcBef>
              <a:spcAft>
                <a:spcPts val="1600"/>
              </a:spcAft>
              <a:buClr>
                <a:schemeClr val="dk2"/>
              </a:buClr>
              <a:buSzPts val="1400"/>
              <a:buFont typeface="Nunito"/>
              <a:buChar char="■"/>
              <a:defRPr sz="1400" b="0" i="0" u="none" strike="noStrike" cap="none">
                <a:solidFill>
                  <a:schemeClr val="dk2"/>
                </a:solidFill>
                <a:latin typeface="Nunito"/>
                <a:ea typeface="Nunito"/>
                <a:cs typeface="Nunito"/>
                <a:sym typeface="Nunito"/>
              </a:defRPr>
            </a:lvl9pPr>
          </a:lstStyle>
          <a:p>
            <a:pPr marL="0" indent="0">
              <a:lnSpc>
                <a:spcPct val="100000"/>
              </a:lnSpc>
              <a:buFont typeface="Nunito"/>
              <a:buNone/>
            </a:pPr>
            <a:r>
              <a:rPr lang="en-GB" sz="1200" dirty="0"/>
              <a:t>2,250</a:t>
            </a:r>
            <a:endParaRPr lang="en-GB" sz="1200" u="sng" dirty="0"/>
          </a:p>
        </p:txBody>
      </p:sp>
      <p:sp>
        <p:nvSpPr>
          <p:cNvPr id="10" name="Text Placeholder 2">
            <a:extLst>
              <a:ext uri="{FF2B5EF4-FFF2-40B4-BE49-F238E27FC236}">
                <a16:creationId xmlns:a16="http://schemas.microsoft.com/office/drawing/2014/main" id="{C191EBD0-AAFC-470F-B204-38B5560C94DF}"/>
              </a:ext>
            </a:extLst>
          </p:cNvPr>
          <p:cNvSpPr txBox="1">
            <a:spLocks/>
          </p:cNvSpPr>
          <p:nvPr/>
        </p:nvSpPr>
        <p:spPr>
          <a:xfrm>
            <a:off x="7432431" y="3540856"/>
            <a:ext cx="779182" cy="29092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Nunito"/>
              <a:buChar char="●"/>
              <a:defRPr sz="1600" b="0" i="0" u="none" strike="noStrike" cap="none">
                <a:solidFill>
                  <a:schemeClr val="tx1"/>
                </a:solidFill>
                <a:latin typeface="+mn-lt"/>
                <a:ea typeface="Nunito"/>
                <a:cs typeface="Nunito"/>
                <a:sym typeface="Nunito"/>
              </a:defRPr>
            </a:lvl1pPr>
            <a:lvl2pPr marL="914400" marR="0" lvl="1"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2pPr>
            <a:lvl3pPr marL="1371600" marR="0" lvl="2" indent="-317500" algn="l" rtl="0">
              <a:lnSpc>
                <a:spcPct val="115000"/>
              </a:lnSpc>
              <a:spcBef>
                <a:spcPts val="1600"/>
              </a:spcBef>
              <a:spcAft>
                <a:spcPts val="0"/>
              </a:spcAft>
              <a:buClr>
                <a:schemeClr val="dk2"/>
              </a:buClr>
              <a:buSzPts val="1400"/>
              <a:buFont typeface="Nunito Sans SemiBold"/>
              <a:buChar char="■"/>
              <a:defRPr sz="1400" b="0" i="0" u="none" strike="noStrike" cap="none">
                <a:solidFill>
                  <a:schemeClr val="dk2"/>
                </a:solidFill>
                <a:latin typeface="Nunito Sans SemiBold"/>
                <a:ea typeface="Nunito Sans SemiBold"/>
                <a:cs typeface="Nunito Sans SemiBold"/>
                <a:sym typeface="Nunito Sans SemiBold"/>
              </a:defRPr>
            </a:lvl3pPr>
            <a:lvl4pPr marL="1828800" marR="0" lvl="3"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4pPr>
            <a:lvl5pPr marL="2286000" marR="0" lvl="4"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5pPr>
            <a:lvl6pPr marL="2743200" marR="0" lvl="5"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6pPr>
            <a:lvl7pPr marL="3200400" marR="0" lvl="6"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7pPr>
            <a:lvl8pPr marL="3657600" marR="0" lvl="7" indent="-317500" algn="l" rtl="0">
              <a:lnSpc>
                <a:spcPct val="115000"/>
              </a:lnSpc>
              <a:spcBef>
                <a:spcPts val="1600"/>
              </a:spcBef>
              <a:spcAft>
                <a:spcPts val="0"/>
              </a:spcAft>
              <a:buClr>
                <a:schemeClr val="dk2"/>
              </a:buClr>
              <a:buSzPts val="1400"/>
              <a:buFont typeface="Nunito"/>
              <a:buChar char="○"/>
              <a:defRPr sz="1400" b="0" i="0" u="none" strike="noStrike" cap="none">
                <a:solidFill>
                  <a:schemeClr val="dk2"/>
                </a:solidFill>
                <a:latin typeface="Nunito"/>
                <a:ea typeface="Nunito"/>
                <a:cs typeface="Nunito"/>
                <a:sym typeface="Nunito"/>
              </a:defRPr>
            </a:lvl8pPr>
            <a:lvl9pPr marL="4114800" marR="0" lvl="8" indent="-317500" algn="l" rtl="0">
              <a:lnSpc>
                <a:spcPct val="115000"/>
              </a:lnSpc>
              <a:spcBef>
                <a:spcPts val="1600"/>
              </a:spcBef>
              <a:spcAft>
                <a:spcPts val="1600"/>
              </a:spcAft>
              <a:buClr>
                <a:schemeClr val="dk2"/>
              </a:buClr>
              <a:buSzPts val="1400"/>
              <a:buFont typeface="Nunito"/>
              <a:buChar char="■"/>
              <a:defRPr sz="1400" b="0" i="0" u="none" strike="noStrike" cap="none">
                <a:solidFill>
                  <a:schemeClr val="dk2"/>
                </a:solidFill>
                <a:latin typeface="Nunito"/>
                <a:ea typeface="Nunito"/>
                <a:cs typeface="Nunito"/>
                <a:sym typeface="Nunito"/>
              </a:defRPr>
            </a:lvl9pPr>
          </a:lstStyle>
          <a:p>
            <a:pPr marL="0" indent="0">
              <a:lnSpc>
                <a:spcPct val="100000"/>
              </a:lnSpc>
              <a:buFont typeface="Nunito"/>
              <a:buNone/>
            </a:pPr>
            <a:r>
              <a:rPr lang="en-GB" sz="1200" dirty="0"/>
              <a:t>400</a:t>
            </a:r>
            <a:endParaRPr lang="en-GB" sz="1200" u="sng" dirty="0"/>
          </a:p>
        </p:txBody>
      </p:sp>
    </p:spTree>
    <p:extLst>
      <p:ext uri="{BB962C8B-B14F-4D97-AF65-F5344CB8AC3E}">
        <p14:creationId xmlns:p14="http://schemas.microsoft.com/office/powerpoint/2010/main" val="2885213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8356397-1D7F-4630-BDC2-E0145DA2B4C1}"/>
              </a:ext>
            </a:extLst>
          </p:cNvPr>
          <p:cNvPicPr>
            <a:picLocks noChangeAspect="1"/>
          </p:cNvPicPr>
          <p:nvPr/>
        </p:nvPicPr>
        <p:blipFill>
          <a:blip r:embed="rId3"/>
          <a:stretch>
            <a:fillRect/>
          </a:stretch>
        </p:blipFill>
        <p:spPr>
          <a:xfrm>
            <a:off x="461025" y="1100254"/>
            <a:ext cx="3686070" cy="3580149"/>
          </a:xfrm>
          <a:prstGeom prst="rect">
            <a:avLst/>
          </a:prstGeom>
          <a:effectLst>
            <a:outerShdw blurRad="50800" dist="38100" dir="2700000" algn="tl" rotWithShape="0">
              <a:prstClr val="black">
                <a:alpha val="40000"/>
              </a:prstClr>
            </a:outerShdw>
          </a:effectLst>
        </p:spPr>
      </p:pic>
      <p:sp>
        <p:nvSpPr>
          <p:cNvPr id="2" name="Title 1">
            <a:extLst>
              <a:ext uri="{FF2B5EF4-FFF2-40B4-BE49-F238E27FC236}">
                <a16:creationId xmlns:a16="http://schemas.microsoft.com/office/drawing/2014/main" id="{A931B67F-2B47-46E8-95AC-2EDB0735F6E3}"/>
              </a:ext>
            </a:extLst>
          </p:cNvPr>
          <p:cNvSpPr>
            <a:spLocks noGrp="1"/>
          </p:cNvSpPr>
          <p:nvPr>
            <p:ph type="title"/>
          </p:nvPr>
        </p:nvSpPr>
        <p:spPr/>
        <p:txBody>
          <a:bodyPr/>
          <a:lstStyle/>
          <a:p>
            <a:r>
              <a:rPr lang="en-GB" dirty="0"/>
              <a:t>Maths Papers 3 (Reasoning)</a:t>
            </a:r>
          </a:p>
        </p:txBody>
      </p:sp>
      <p:sp>
        <p:nvSpPr>
          <p:cNvPr id="3" name="Text Placeholder 2">
            <a:extLst>
              <a:ext uri="{FF2B5EF4-FFF2-40B4-BE49-F238E27FC236}">
                <a16:creationId xmlns:a16="http://schemas.microsoft.com/office/drawing/2014/main" id="{0121D635-F6AC-49E5-8C26-737CF574BAB2}"/>
              </a:ext>
            </a:extLst>
          </p:cNvPr>
          <p:cNvSpPr>
            <a:spLocks noGrp="1"/>
          </p:cNvSpPr>
          <p:nvPr>
            <p:ph type="body" idx="1"/>
          </p:nvPr>
        </p:nvSpPr>
        <p:spPr>
          <a:xfrm>
            <a:off x="311700" y="739302"/>
            <a:ext cx="8520600" cy="434777"/>
          </a:xfrm>
        </p:spPr>
        <p:txBody>
          <a:bodyPr/>
          <a:lstStyle/>
          <a:p>
            <a:pPr marL="114300" indent="0">
              <a:buNone/>
            </a:pPr>
            <a:r>
              <a:rPr lang="en-GB" dirty="0"/>
              <a:t>Example question:</a:t>
            </a:r>
          </a:p>
        </p:txBody>
      </p:sp>
      <p:sp>
        <p:nvSpPr>
          <p:cNvPr id="4" name="Slide Number Placeholder 3">
            <a:extLst>
              <a:ext uri="{FF2B5EF4-FFF2-40B4-BE49-F238E27FC236}">
                <a16:creationId xmlns:a16="http://schemas.microsoft.com/office/drawing/2014/main" id="{BB32512A-D8DA-4E43-97F7-D4ED9B7D41AB}"/>
              </a:ext>
            </a:extLst>
          </p:cNvPr>
          <p:cNvSpPr>
            <a:spLocks noGrp="1"/>
          </p:cNvSpPr>
          <p:nvPr>
            <p:ph type="sldNum" idx="12"/>
          </p:nvPr>
        </p:nvSpPr>
        <p:spPr/>
        <p:txBody>
          <a:bodyPr/>
          <a:lstStyle/>
          <a:p>
            <a:fld id="{00000000-1234-1234-1234-123412341234}" type="slidenum">
              <a:rPr lang="en" smtClean="0"/>
              <a:pPr/>
              <a:t>22</a:t>
            </a:fld>
            <a:endParaRPr lang="en"/>
          </a:p>
        </p:txBody>
      </p:sp>
      <p:pic>
        <p:nvPicPr>
          <p:cNvPr id="10" name="Picture 9">
            <a:extLst>
              <a:ext uri="{FF2B5EF4-FFF2-40B4-BE49-F238E27FC236}">
                <a16:creationId xmlns:a16="http://schemas.microsoft.com/office/drawing/2014/main" id="{450ECF54-0D97-4AEC-8BC3-B9BA2E783047}"/>
              </a:ext>
            </a:extLst>
          </p:cNvPr>
          <p:cNvPicPr>
            <a:picLocks noChangeAspect="1"/>
          </p:cNvPicPr>
          <p:nvPr/>
        </p:nvPicPr>
        <p:blipFill>
          <a:blip r:embed="rId4"/>
          <a:stretch>
            <a:fillRect/>
          </a:stretch>
        </p:blipFill>
        <p:spPr>
          <a:xfrm>
            <a:off x="4786388" y="1100254"/>
            <a:ext cx="3686070" cy="316239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398657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DF4C0-C2F2-4FF6-925C-E25956C79585}"/>
              </a:ext>
            </a:extLst>
          </p:cNvPr>
          <p:cNvSpPr>
            <a:spLocks noGrp="1"/>
          </p:cNvSpPr>
          <p:nvPr>
            <p:ph type="title"/>
          </p:nvPr>
        </p:nvSpPr>
        <p:spPr/>
        <p:txBody>
          <a:bodyPr/>
          <a:lstStyle/>
          <a:p>
            <a:r>
              <a:rPr lang="en-GB" dirty="0"/>
              <a:t>Supporting your child in preparing for the SATs</a:t>
            </a:r>
          </a:p>
        </p:txBody>
      </p:sp>
      <p:sp>
        <p:nvSpPr>
          <p:cNvPr id="3" name="Text Placeholder 2">
            <a:extLst>
              <a:ext uri="{FF2B5EF4-FFF2-40B4-BE49-F238E27FC236}">
                <a16:creationId xmlns:a16="http://schemas.microsoft.com/office/drawing/2014/main" id="{85A2505B-3844-4AD7-B2E2-D185A589BEE8}"/>
              </a:ext>
            </a:extLst>
          </p:cNvPr>
          <p:cNvSpPr>
            <a:spLocks noGrp="1"/>
          </p:cNvSpPr>
          <p:nvPr>
            <p:ph type="body" idx="1"/>
          </p:nvPr>
        </p:nvSpPr>
        <p:spPr>
          <a:xfrm>
            <a:off x="311700" y="739302"/>
            <a:ext cx="8520600" cy="4043713"/>
          </a:xfrm>
        </p:spPr>
        <p:txBody>
          <a:bodyPr/>
          <a:lstStyle/>
          <a:p>
            <a:pPr marL="114300" indent="0">
              <a:buNone/>
            </a:pPr>
            <a:r>
              <a:rPr lang="en-GB" sz="1200" dirty="0"/>
              <a:t>Tips:</a:t>
            </a:r>
          </a:p>
          <a:p>
            <a:pPr marL="114300" indent="0">
              <a:buNone/>
            </a:pPr>
            <a:endParaRPr lang="en-GB" sz="1200" dirty="0"/>
          </a:p>
          <a:p>
            <a:pPr>
              <a:buFont typeface="Wingdings" panose="05000000000000000000" pitchFamily="2" charset="2"/>
              <a:buChar char="ü"/>
            </a:pPr>
            <a:r>
              <a:rPr lang="en-GB" dirty="0"/>
              <a:t>Don’t use past papers as they are used in school to prepare the children. </a:t>
            </a:r>
          </a:p>
          <a:p>
            <a:pPr>
              <a:buFont typeface="Wingdings" panose="05000000000000000000" pitchFamily="2" charset="2"/>
              <a:buChar char="ü"/>
            </a:pPr>
            <a:r>
              <a:rPr lang="en-GB" dirty="0"/>
              <a:t>Talk to your child’s class teacher if you have any concerns rather than worry your child.</a:t>
            </a:r>
          </a:p>
          <a:p>
            <a:pPr>
              <a:buFont typeface="Wingdings" panose="05000000000000000000" pitchFamily="2" charset="2"/>
              <a:buChar char="ü"/>
            </a:pPr>
            <a:r>
              <a:rPr lang="en-GB" dirty="0"/>
              <a:t>Draw up a timetable from now until SATs. </a:t>
            </a:r>
          </a:p>
          <a:p>
            <a:pPr>
              <a:buFont typeface="Wingdings" panose="05000000000000000000" pitchFamily="2" charset="2"/>
              <a:buChar char="ü"/>
            </a:pPr>
            <a:r>
              <a:rPr lang="en-GB" dirty="0"/>
              <a:t>Give your child time to go outside and reduce screen time.</a:t>
            </a:r>
          </a:p>
          <a:p>
            <a:pPr>
              <a:buFont typeface="Wingdings" panose="05000000000000000000" pitchFamily="2" charset="2"/>
              <a:buChar char="ü"/>
            </a:pPr>
            <a:r>
              <a:rPr lang="en-GB" dirty="0"/>
              <a:t>Ensure your child is eating and drinking well and getting a good amount of sleep.</a:t>
            </a:r>
            <a:endParaRPr lang="en-GB" dirty="0">
              <a:solidFill>
                <a:schemeClr val="bg2">
                  <a:lumMod val="10000"/>
                </a:schemeClr>
              </a:solidFill>
            </a:endParaRPr>
          </a:p>
          <a:p>
            <a:pPr marL="354012" indent="-171450">
              <a:buFont typeface="Wingdings" panose="05000000000000000000" pitchFamily="2" charset="2"/>
              <a:buChar char="ü"/>
              <a:defRPr/>
            </a:pPr>
            <a:r>
              <a:rPr lang="en-GB" dirty="0">
                <a:solidFill>
                  <a:schemeClr val="bg2">
                    <a:lumMod val="10000"/>
                  </a:schemeClr>
                </a:solidFill>
              </a:rPr>
              <a:t>Ensure your child has the best possible attendance at school.</a:t>
            </a:r>
          </a:p>
          <a:p>
            <a:pPr marL="354012" indent="-171450">
              <a:buFont typeface="Wingdings" panose="05000000000000000000" pitchFamily="2" charset="2"/>
              <a:buChar char="ü"/>
              <a:defRPr/>
            </a:pPr>
            <a:r>
              <a:rPr lang="en-GB" dirty="0">
                <a:solidFill>
                  <a:schemeClr val="bg2">
                    <a:lumMod val="10000"/>
                  </a:schemeClr>
                </a:solidFill>
              </a:rPr>
              <a:t>Reading, spelling and arithmetic (e.g. times tables) are always good to practise.</a:t>
            </a:r>
          </a:p>
          <a:p>
            <a:pPr marL="354012" indent="-171450">
              <a:buFont typeface="Wingdings" panose="05000000000000000000" pitchFamily="2" charset="2"/>
              <a:buChar char="ü"/>
              <a:defRPr/>
            </a:pPr>
            <a:r>
              <a:rPr lang="en-GB" dirty="0">
                <a:solidFill>
                  <a:schemeClr val="bg2">
                    <a:lumMod val="10000"/>
                  </a:schemeClr>
                </a:solidFill>
              </a:rPr>
              <a:t>Talk to your child about what they have learnt at school and what book(s) they are reading (the character, the plot, their opinion).</a:t>
            </a:r>
          </a:p>
          <a:p>
            <a:pPr marL="354012" indent="-171450">
              <a:buFont typeface="Wingdings" panose="05000000000000000000" pitchFamily="2" charset="2"/>
              <a:buChar char="ü"/>
              <a:defRPr/>
            </a:pPr>
            <a:r>
              <a:rPr lang="en-GB" dirty="0">
                <a:solidFill>
                  <a:schemeClr val="bg2">
                    <a:lumMod val="10000"/>
                  </a:schemeClr>
                </a:solidFill>
              </a:rPr>
              <a:t>Make sure your child has a good sleep and healthy breakfast every morning!</a:t>
            </a:r>
          </a:p>
          <a:p>
            <a:endParaRPr lang="en-GB" sz="1200" dirty="0"/>
          </a:p>
        </p:txBody>
      </p:sp>
      <p:sp>
        <p:nvSpPr>
          <p:cNvPr id="4" name="Slide Number Placeholder 3">
            <a:extLst>
              <a:ext uri="{FF2B5EF4-FFF2-40B4-BE49-F238E27FC236}">
                <a16:creationId xmlns:a16="http://schemas.microsoft.com/office/drawing/2014/main" id="{F7DE0EE1-7654-4FCC-A4AE-120D4841E9D2}"/>
              </a:ext>
            </a:extLst>
          </p:cNvPr>
          <p:cNvSpPr>
            <a:spLocks noGrp="1"/>
          </p:cNvSpPr>
          <p:nvPr>
            <p:ph type="sldNum" idx="12"/>
          </p:nvPr>
        </p:nvSpPr>
        <p:spPr/>
        <p:txBody>
          <a:bodyPr/>
          <a:lstStyle/>
          <a:p>
            <a:fld id="{00000000-1234-1234-1234-123412341234}" type="slidenum">
              <a:rPr lang="en" smtClean="0"/>
              <a:pPr/>
              <a:t>23</a:t>
            </a:fld>
            <a:endParaRPr lang="en"/>
          </a:p>
        </p:txBody>
      </p:sp>
    </p:spTree>
    <p:extLst>
      <p:ext uri="{BB962C8B-B14F-4D97-AF65-F5344CB8AC3E}">
        <p14:creationId xmlns:p14="http://schemas.microsoft.com/office/powerpoint/2010/main" val="2681730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fade">
                                      <p:cBhvr>
                                        <p:cTn id="4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DF4C0-C2F2-4FF6-925C-E25956C79585}"/>
              </a:ext>
            </a:extLst>
          </p:cNvPr>
          <p:cNvSpPr>
            <a:spLocks noGrp="1"/>
          </p:cNvSpPr>
          <p:nvPr>
            <p:ph type="title"/>
          </p:nvPr>
        </p:nvSpPr>
        <p:spPr/>
        <p:txBody>
          <a:bodyPr/>
          <a:lstStyle/>
          <a:p>
            <a:r>
              <a:rPr lang="en-GB" dirty="0"/>
              <a:t>During SATs Week</a:t>
            </a:r>
          </a:p>
        </p:txBody>
      </p:sp>
      <p:sp>
        <p:nvSpPr>
          <p:cNvPr id="3" name="Text Placeholder 2">
            <a:extLst>
              <a:ext uri="{FF2B5EF4-FFF2-40B4-BE49-F238E27FC236}">
                <a16:creationId xmlns:a16="http://schemas.microsoft.com/office/drawing/2014/main" id="{85A2505B-3844-4AD7-B2E2-D185A589BEE8}"/>
              </a:ext>
            </a:extLst>
          </p:cNvPr>
          <p:cNvSpPr>
            <a:spLocks noGrp="1"/>
          </p:cNvSpPr>
          <p:nvPr>
            <p:ph type="body" idx="1"/>
          </p:nvPr>
        </p:nvSpPr>
        <p:spPr>
          <a:xfrm>
            <a:off x="311700" y="739302"/>
            <a:ext cx="8520600" cy="4043713"/>
          </a:xfrm>
        </p:spPr>
        <p:txBody>
          <a:bodyPr/>
          <a:lstStyle/>
          <a:p>
            <a:pPr marL="114300" indent="0">
              <a:buNone/>
            </a:pPr>
            <a:endParaRPr lang="en-GB" sz="1200" dirty="0"/>
          </a:p>
          <a:p>
            <a:pPr marL="354012" indent="-171450">
              <a:buFont typeface="Wingdings" panose="05000000000000000000" pitchFamily="2" charset="2"/>
              <a:buChar char="ü"/>
              <a:defRPr/>
            </a:pPr>
            <a:r>
              <a:rPr lang="en-GB" dirty="0">
                <a:solidFill>
                  <a:schemeClr val="bg2">
                    <a:lumMod val="10000"/>
                  </a:schemeClr>
                </a:solidFill>
              </a:rPr>
              <a:t> Make sure your child has a good sleep and healthy breakfast every morning – this said, we do provide a ‘SATs breakfast’, every morning throughout SATs week, kindly paid for by the PTA.</a:t>
            </a:r>
          </a:p>
          <a:p>
            <a:pPr marL="182562" indent="0">
              <a:buNone/>
              <a:defRPr/>
            </a:pPr>
            <a:endParaRPr lang="en-GB" dirty="0">
              <a:solidFill>
                <a:schemeClr val="bg2">
                  <a:lumMod val="10000"/>
                </a:schemeClr>
              </a:solidFill>
            </a:endParaRPr>
          </a:p>
          <a:p>
            <a:pPr marL="354012" indent="-171450">
              <a:buFont typeface="Wingdings" panose="05000000000000000000" pitchFamily="2" charset="2"/>
              <a:buChar char="ü"/>
              <a:defRPr/>
            </a:pPr>
            <a:r>
              <a:rPr lang="en-GB" dirty="0">
                <a:solidFill>
                  <a:schemeClr val="bg2">
                    <a:lumMod val="10000"/>
                  </a:schemeClr>
                </a:solidFill>
              </a:rPr>
              <a:t>It is vital that children arrive at school on time – hopefully the SATs breakfast will help to support this! </a:t>
            </a:r>
          </a:p>
          <a:p>
            <a:pPr marL="182562" indent="0">
              <a:buNone/>
              <a:defRPr/>
            </a:pPr>
            <a:endParaRPr lang="en-GB" dirty="0">
              <a:solidFill>
                <a:schemeClr val="bg2">
                  <a:lumMod val="10000"/>
                </a:schemeClr>
              </a:solidFill>
            </a:endParaRPr>
          </a:p>
          <a:p>
            <a:pPr marL="354012" indent="-171450">
              <a:buFont typeface="Wingdings" panose="05000000000000000000" pitchFamily="2" charset="2"/>
              <a:buChar char="ü"/>
              <a:defRPr/>
            </a:pPr>
            <a:r>
              <a:rPr lang="en-GB" dirty="0">
                <a:solidFill>
                  <a:schemeClr val="bg2">
                    <a:lumMod val="10000"/>
                  </a:schemeClr>
                </a:solidFill>
              </a:rPr>
              <a:t>If your child is unwell during SATs week, please ring the school office, first thing in the morning, so we can ensure any required provisions are made on time.</a:t>
            </a:r>
          </a:p>
          <a:p>
            <a:pPr marL="182562" indent="0">
              <a:buNone/>
              <a:defRPr/>
            </a:pPr>
            <a:endParaRPr lang="en-GB" dirty="0">
              <a:solidFill>
                <a:schemeClr val="bg2">
                  <a:lumMod val="10000"/>
                </a:schemeClr>
              </a:solidFill>
            </a:endParaRPr>
          </a:p>
          <a:p>
            <a:pPr marL="354012" indent="-171450">
              <a:buFont typeface="Wingdings" panose="05000000000000000000" pitchFamily="2" charset="2"/>
              <a:buChar char="ü"/>
              <a:defRPr/>
            </a:pPr>
            <a:r>
              <a:rPr lang="en-GB" dirty="0">
                <a:solidFill>
                  <a:schemeClr val="bg2">
                    <a:lumMod val="10000"/>
                  </a:schemeClr>
                </a:solidFill>
              </a:rPr>
              <a:t>Any medical appointments must be during the afternoons of this week, as all papers are sat during the morning.</a:t>
            </a:r>
          </a:p>
          <a:p>
            <a:pPr marL="182562" indent="0">
              <a:buNone/>
              <a:defRPr/>
            </a:pPr>
            <a:endParaRPr lang="en-GB" dirty="0">
              <a:solidFill>
                <a:schemeClr val="bg2">
                  <a:lumMod val="10000"/>
                </a:schemeClr>
              </a:solidFill>
            </a:endParaRPr>
          </a:p>
          <a:p>
            <a:endParaRPr lang="en-GB" sz="1200" dirty="0"/>
          </a:p>
        </p:txBody>
      </p:sp>
      <p:sp>
        <p:nvSpPr>
          <p:cNvPr id="4" name="Slide Number Placeholder 3">
            <a:extLst>
              <a:ext uri="{FF2B5EF4-FFF2-40B4-BE49-F238E27FC236}">
                <a16:creationId xmlns:a16="http://schemas.microsoft.com/office/drawing/2014/main" id="{F7DE0EE1-7654-4FCC-A4AE-120D4841E9D2}"/>
              </a:ext>
            </a:extLst>
          </p:cNvPr>
          <p:cNvSpPr>
            <a:spLocks noGrp="1"/>
          </p:cNvSpPr>
          <p:nvPr>
            <p:ph type="sldNum" idx="12"/>
          </p:nvPr>
        </p:nvSpPr>
        <p:spPr/>
        <p:txBody>
          <a:bodyPr/>
          <a:lstStyle/>
          <a:p>
            <a:fld id="{00000000-1234-1234-1234-123412341234}" type="slidenum">
              <a:rPr lang="en" smtClean="0"/>
              <a:pPr/>
              <a:t>24</a:t>
            </a:fld>
            <a:endParaRPr lang="en"/>
          </a:p>
        </p:txBody>
      </p:sp>
    </p:spTree>
    <p:extLst>
      <p:ext uri="{BB962C8B-B14F-4D97-AF65-F5344CB8AC3E}">
        <p14:creationId xmlns:p14="http://schemas.microsoft.com/office/powerpoint/2010/main" val="395616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14C02-1EA2-4DC4-9AFA-3C3E99FBF17A}"/>
              </a:ext>
            </a:extLst>
          </p:cNvPr>
          <p:cNvSpPr>
            <a:spLocks noGrp="1"/>
          </p:cNvSpPr>
          <p:nvPr>
            <p:ph type="title"/>
          </p:nvPr>
        </p:nvSpPr>
        <p:spPr/>
        <p:txBody>
          <a:bodyPr/>
          <a:lstStyle/>
          <a:p>
            <a:r>
              <a:rPr lang="en-GB" dirty="0"/>
              <a:t>Things to remember about SATs</a:t>
            </a:r>
          </a:p>
        </p:txBody>
      </p:sp>
      <p:sp>
        <p:nvSpPr>
          <p:cNvPr id="3" name="Text Placeholder 2">
            <a:extLst>
              <a:ext uri="{FF2B5EF4-FFF2-40B4-BE49-F238E27FC236}">
                <a16:creationId xmlns:a16="http://schemas.microsoft.com/office/drawing/2014/main" id="{8981A03E-9C71-4396-B72D-1E59472BC720}"/>
              </a:ext>
            </a:extLst>
          </p:cNvPr>
          <p:cNvSpPr>
            <a:spLocks noGrp="1"/>
          </p:cNvSpPr>
          <p:nvPr>
            <p:ph type="body" idx="1"/>
          </p:nvPr>
        </p:nvSpPr>
        <p:spPr/>
        <p:txBody>
          <a:bodyPr/>
          <a:lstStyle/>
          <a:p>
            <a:pPr marL="114300" indent="0">
              <a:buNone/>
            </a:pPr>
            <a:r>
              <a:rPr lang="en-GB" dirty="0">
                <a:solidFill>
                  <a:srgbClr val="283593"/>
                </a:solidFill>
              </a:rPr>
              <a:t>SATs focus on what children know about Maths and English. </a:t>
            </a:r>
          </a:p>
          <a:p>
            <a:pPr marL="114300" indent="0">
              <a:buNone/>
            </a:pPr>
            <a:r>
              <a:rPr lang="en-GB" dirty="0"/>
              <a:t>They will not reflect how talented they are at science, geography, art, PE…, and they certainly won’t highlight all of their amazing personal characteristics!</a:t>
            </a:r>
          </a:p>
          <a:p>
            <a:pPr marL="114300" indent="0">
              <a:buNone/>
            </a:pPr>
            <a:endParaRPr lang="en-GB" dirty="0"/>
          </a:p>
          <a:p>
            <a:pPr marL="114300" indent="0">
              <a:buNone/>
            </a:pPr>
            <a:r>
              <a:rPr lang="en-GB" dirty="0">
                <a:solidFill>
                  <a:srgbClr val="283593"/>
                </a:solidFill>
              </a:rPr>
              <a:t>SATs don’t tell the whole story.</a:t>
            </a:r>
          </a:p>
          <a:p>
            <a:pPr marL="114300" indent="0">
              <a:buNone/>
            </a:pPr>
            <a:r>
              <a:rPr lang="en-GB" dirty="0"/>
              <a:t>Their results will say if they did or did not meet a certain standard but not necessarily by what margin. These thresholds change each year according to the overall national performance, so what was classed as ‘meeting the expected standard’ this year might not be the same as last year. Your school may be able to provide you with more detailed feedback. </a:t>
            </a:r>
          </a:p>
          <a:p>
            <a:pPr marL="114300" indent="0">
              <a:buNone/>
            </a:pPr>
            <a:endParaRPr lang="en-GB" dirty="0"/>
          </a:p>
        </p:txBody>
      </p:sp>
      <p:sp>
        <p:nvSpPr>
          <p:cNvPr id="4" name="Slide Number Placeholder 3">
            <a:extLst>
              <a:ext uri="{FF2B5EF4-FFF2-40B4-BE49-F238E27FC236}">
                <a16:creationId xmlns:a16="http://schemas.microsoft.com/office/drawing/2014/main" id="{597CEDDE-C14D-4AB4-9CB7-119D80FBA6C5}"/>
              </a:ext>
            </a:extLst>
          </p:cNvPr>
          <p:cNvSpPr>
            <a:spLocks noGrp="1"/>
          </p:cNvSpPr>
          <p:nvPr>
            <p:ph type="sldNum" idx="12"/>
          </p:nvPr>
        </p:nvSpPr>
        <p:spPr/>
        <p:txBody>
          <a:bodyPr/>
          <a:lstStyle/>
          <a:p>
            <a:fld id="{00000000-1234-1234-1234-123412341234}" type="slidenum">
              <a:rPr lang="en" smtClean="0"/>
              <a:pPr/>
              <a:t>25</a:t>
            </a:fld>
            <a:endParaRPr lang="en"/>
          </a:p>
        </p:txBody>
      </p:sp>
    </p:spTree>
    <p:extLst>
      <p:ext uri="{BB962C8B-B14F-4D97-AF65-F5344CB8AC3E}">
        <p14:creationId xmlns:p14="http://schemas.microsoft.com/office/powerpoint/2010/main" val="1408789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14C02-1EA2-4DC4-9AFA-3C3E99FBF17A}"/>
              </a:ext>
            </a:extLst>
          </p:cNvPr>
          <p:cNvSpPr>
            <a:spLocks noGrp="1"/>
          </p:cNvSpPr>
          <p:nvPr>
            <p:ph type="title"/>
          </p:nvPr>
        </p:nvSpPr>
        <p:spPr/>
        <p:txBody>
          <a:bodyPr/>
          <a:lstStyle/>
          <a:p>
            <a:r>
              <a:rPr lang="en-GB" dirty="0"/>
              <a:t>Things to remember about SATs</a:t>
            </a:r>
          </a:p>
        </p:txBody>
      </p:sp>
      <p:sp>
        <p:nvSpPr>
          <p:cNvPr id="3" name="Text Placeholder 2">
            <a:extLst>
              <a:ext uri="{FF2B5EF4-FFF2-40B4-BE49-F238E27FC236}">
                <a16:creationId xmlns:a16="http://schemas.microsoft.com/office/drawing/2014/main" id="{8981A03E-9C71-4396-B72D-1E59472BC720}"/>
              </a:ext>
            </a:extLst>
          </p:cNvPr>
          <p:cNvSpPr>
            <a:spLocks noGrp="1"/>
          </p:cNvSpPr>
          <p:nvPr>
            <p:ph type="body" idx="1"/>
          </p:nvPr>
        </p:nvSpPr>
        <p:spPr/>
        <p:txBody>
          <a:bodyPr/>
          <a:lstStyle/>
          <a:p>
            <a:pPr marL="114300" indent="0">
              <a:buNone/>
            </a:pPr>
            <a:r>
              <a:rPr lang="en-GB" dirty="0">
                <a:solidFill>
                  <a:srgbClr val="283593"/>
                </a:solidFill>
              </a:rPr>
              <a:t>If you have any further questions or would like anything clarifying further please email either </a:t>
            </a:r>
          </a:p>
          <a:p>
            <a:pPr marL="114300" indent="0">
              <a:buNone/>
            </a:pPr>
            <a:endParaRPr lang="en-GB" dirty="0">
              <a:solidFill>
                <a:srgbClr val="283593"/>
              </a:solidFill>
            </a:endParaRPr>
          </a:p>
          <a:p>
            <a:pPr marL="114300" indent="0">
              <a:buNone/>
            </a:pPr>
            <a:endParaRPr lang="en-GB" dirty="0">
              <a:solidFill>
                <a:srgbClr val="283593"/>
              </a:solidFill>
            </a:endParaRPr>
          </a:p>
          <a:p>
            <a:pPr marL="114300" indent="0">
              <a:buNone/>
            </a:pPr>
            <a:r>
              <a:rPr lang="en-GB" dirty="0">
                <a:solidFill>
                  <a:srgbClr val="283593"/>
                </a:solidFill>
              </a:rPr>
              <a:t>Mr Walker:</a:t>
            </a:r>
          </a:p>
          <a:p>
            <a:pPr marL="114300" indent="0">
              <a:buNone/>
            </a:pPr>
            <a:r>
              <a:rPr lang="en-GB" dirty="0">
                <a:solidFill>
                  <a:srgbClr val="283593"/>
                </a:solidFill>
                <a:hlinkClick r:id="rId3"/>
              </a:rPr>
              <a:t>simon.walker@littlesutton.cheshire.sch.uk</a:t>
            </a:r>
            <a:endParaRPr lang="en-GB" dirty="0">
              <a:solidFill>
                <a:srgbClr val="283593"/>
              </a:solidFill>
            </a:endParaRPr>
          </a:p>
          <a:p>
            <a:pPr marL="114300" indent="0">
              <a:buNone/>
            </a:pPr>
            <a:endParaRPr lang="en-GB" dirty="0">
              <a:solidFill>
                <a:srgbClr val="283593"/>
              </a:solidFill>
            </a:endParaRPr>
          </a:p>
          <a:p>
            <a:pPr marL="114300" indent="0">
              <a:buNone/>
            </a:pPr>
            <a:r>
              <a:rPr lang="en-GB" dirty="0">
                <a:solidFill>
                  <a:srgbClr val="283593"/>
                </a:solidFill>
              </a:rPr>
              <a:t>Mrs Philip:</a:t>
            </a:r>
          </a:p>
          <a:p>
            <a:pPr marL="114300" indent="0">
              <a:buNone/>
            </a:pPr>
            <a:r>
              <a:rPr lang="en-GB" dirty="0">
                <a:solidFill>
                  <a:srgbClr val="283593"/>
                </a:solidFill>
                <a:hlinkClick r:id="rId4"/>
              </a:rPr>
              <a:t>emily.philip@littlesutton.cheshire.sch.uk</a:t>
            </a:r>
            <a:endParaRPr lang="en-GB" dirty="0">
              <a:solidFill>
                <a:srgbClr val="283593"/>
              </a:solidFill>
            </a:endParaRPr>
          </a:p>
          <a:p>
            <a:pPr marL="114300" indent="0">
              <a:buNone/>
            </a:pPr>
            <a:endParaRPr lang="en-GB" dirty="0">
              <a:solidFill>
                <a:srgbClr val="283593"/>
              </a:solidFill>
            </a:endParaRPr>
          </a:p>
          <a:p>
            <a:pPr marL="114300" indent="0">
              <a:buNone/>
            </a:pPr>
            <a:endParaRPr lang="en-GB" dirty="0">
              <a:solidFill>
                <a:srgbClr val="283593"/>
              </a:solidFill>
            </a:endParaRPr>
          </a:p>
        </p:txBody>
      </p:sp>
      <p:sp>
        <p:nvSpPr>
          <p:cNvPr id="4" name="Slide Number Placeholder 3">
            <a:extLst>
              <a:ext uri="{FF2B5EF4-FFF2-40B4-BE49-F238E27FC236}">
                <a16:creationId xmlns:a16="http://schemas.microsoft.com/office/drawing/2014/main" id="{597CEDDE-C14D-4AB4-9CB7-119D80FBA6C5}"/>
              </a:ext>
            </a:extLst>
          </p:cNvPr>
          <p:cNvSpPr>
            <a:spLocks noGrp="1"/>
          </p:cNvSpPr>
          <p:nvPr>
            <p:ph type="sldNum" idx="12"/>
          </p:nvPr>
        </p:nvSpPr>
        <p:spPr/>
        <p:txBody>
          <a:bodyPr/>
          <a:lstStyle/>
          <a:p>
            <a:fld id="{00000000-1234-1234-1234-123412341234}" type="slidenum">
              <a:rPr lang="en" smtClean="0"/>
              <a:pPr/>
              <a:t>26</a:t>
            </a:fld>
            <a:endParaRPr lang="en"/>
          </a:p>
        </p:txBody>
      </p:sp>
    </p:spTree>
    <p:extLst>
      <p:ext uri="{BB962C8B-B14F-4D97-AF65-F5344CB8AC3E}">
        <p14:creationId xmlns:p14="http://schemas.microsoft.com/office/powerpoint/2010/main" val="1531378768"/>
      </p:ext>
    </p:extLst>
  </p:cSld>
  <p:clrMapOvr>
    <a:masterClrMapping/>
  </p:clrMapOvr>
</p:sld>
</file>

<file path=ppt/theme/theme1.xml><?xml version="1.0" encoding="utf-8"?>
<a:theme xmlns:a="http://schemas.openxmlformats.org/drawingml/2006/main" name="TSL">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96707DCC9E60E45BDD315FB5F3B4669" ma:contentTypeVersion="12" ma:contentTypeDescription="Create a new document." ma:contentTypeScope="" ma:versionID="72f5e1a206825835e1cc7b645c44c62d">
  <xsd:schema xmlns:xsd="http://www.w3.org/2001/XMLSchema" xmlns:xs="http://www.w3.org/2001/XMLSchema" xmlns:p="http://schemas.microsoft.com/office/2006/metadata/properties" xmlns:ns3="b94d9546-48f9-4e26-b6aa-602c6de66fdf" targetNamespace="http://schemas.microsoft.com/office/2006/metadata/properties" ma:root="true" ma:fieldsID="c5ead30a51afe15f6d9f47467b5a027c" ns3:_="">
    <xsd:import namespace="b94d9546-48f9-4e26-b6aa-602c6de66fdf"/>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LengthInSeconds" minOccurs="0"/>
                <xsd:element ref="ns3:_activity"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4d9546-48f9-4e26-b6aa-602c6de66fd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LengthInSeconds" ma:index="16" nillable="true" ma:displayName="MediaLengthInSeconds" ma:hidden="true" ma:internalName="MediaLengthInSeconds" ma:readOnly="true">
      <xsd:simpleType>
        <xsd:restriction base="dms:Unknown"/>
      </xsd:simpleType>
    </xsd:element>
    <xsd:element name="_activity" ma:index="17" nillable="true" ma:displayName="_activity" ma:hidden="true" ma:internalName="_activity">
      <xsd:simpleType>
        <xsd:restriction base="dms:Note"/>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b94d9546-48f9-4e26-b6aa-602c6de66fd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858AEB3-008C-405B-AD42-3F5432AD47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94d9546-48f9-4e26-b6aa-602c6de66fd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E521689-6240-409C-8514-BDD6C7515F97}">
  <ds:schemaRefs>
    <ds:schemaRef ds:uri="http://schemas.microsoft.com/office/2006/documentManagement/types"/>
    <ds:schemaRef ds:uri="b94d9546-48f9-4e26-b6aa-602c6de66fdf"/>
    <ds:schemaRef ds:uri="http://www.w3.org/XML/1998/namespace"/>
    <ds:schemaRef ds:uri="http://schemas.openxmlformats.org/package/2006/metadata/core-properties"/>
    <ds:schemaRef ds:uri="http://purl.org/dc/elements/1.1/"/>
    <ds:schemaRef ds:uri="http://purl.org/dc/terms/"/>
    <ds:schemaRef ds:uri="http://purl.org/dc/dcmitype/"/>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C862A834-636D-493B-8190-5446C10864E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1055</TotalTime>
  <Words>2307</Words>
  <Application>Microsoft Office PowerPoint</Application>
  <PresentationFormat>On-screen Show (16:9)</PresentationFormat>
  <Paragraphs>250</Paragraphs>
  <Slides>26</Slides>
  <Notes>24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Nunito Sans Light</vt:lpstr>
      <vt:lpstr>Nunito Sans SemiBold</vt:lpstr>
      <vt:lpstr>Wingdings</vt:lpstr>
      <vt:lpstr>Arial</vt:lpstr>
      <vt:lpstr>Nunito</vt:lpstr>
      <vt:lpstr>Cambria Math</vt:lpstr>
      <vt:lpstr>TSL</vt:lpstr>
      <vt:lpstr>  Year 6 SATs 2025  Presentation for Parents</vt:lpstr>
      <vt:lpstr>What are the SATs? </vt:lpstr>
      <vt:lpstr>When and how the SATs are completed</vt:lpstr>
      <vt:lpstr>The results</vt:lpstr>
      <vt:lpstr>Spelling, Punctuation and Grammar: Monday 11th May</vt:lpstr>
      <vt:lpstr>Spelling, Punctuation and Grammar: Paper 1</vt:lpstr>
      <vt:lpstr>Spelling, Punctuation and Grammar: Paper 1</vt:lpstr>
      <vt:lpstr>Spelling, Punctuation and Grammar: Paper 2</vt:lpstr>
      <vt:lpstr>Reading: Tuesday 12th May </vt:lpstr>
      <vt:lpstr>Reading </vt:lpstr>
      <vt:lpstr>Reading </vt:lpstr>
      <vt:lpstr>Reading </vt:lpstr>
      <vt:lpstr>Reading </vt:lpstr>
      <vt:lpstr>Maths: Wednesday 13th May and Thursday 14th May</vt:lpstr>
      <vt:lpstr>Maths Paper 1 (Arithmetic)</vt:lpstr>
      <vt:lpstr>Maths Paper 1 (Arithmetic)</vt:lpstr>
      <vt:lpstr>Maths Paper 1 (Arithmetic)</vt:lpstr>
      <vt:lpstr>Maths Papers 2 and 3 (Reasoning)</vt:lpstr>
      <vt:lpstr>Maths Papers 2 (Reasoning)</vt:lpstr>
      <vt:lpstr>Maths Papers 2 (Reasoning)</vt:lpstr>
      <vt:lpstr>Maths Papers 3 (Reasoning)</vt:lpstr>
      <vt:lpstr>Maths Papers 3 (Reasoning)</vt:lpstr>
      <vt:lpstr>Supporting your child in preparing for the SATs</vt:lpstr>
      <vt:lpstr>During SATs Week</vt:lpstr>
      <vt:lpstr>Things to remember about SATs</vt:lpstr>
      <vt:lpstr>Things to remember about SATs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6 SATs 2022 Presentation for Parents, Carers &amp; Guardians</dc:title>
  <dc:creator>Mrs L Graham</dc:creator>
  <cp:lastModifiedBy>Simon Walker</cp:lastModifiedBy>
  <cp:revision>30</cp:revision>
  <dcterms:modified xsi:type="dcterms:W3CDTF">2025-11-16T18:20:26Z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0x010100D96707DCC9E60E45BDD315FB5F3B4669</vt:lpwstr>
  </property>
</Properties>
</file>